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7" r:id="rId2"/>
  </p:sldMasterIdLst>
  <p:notesMasterIdLst>
    <p:notesMasterId r:id="rId58"/>
  </p:notesMasterIdLst>
  <p:sldIdLst>
    <p:sldId id="354" r:id="rId3"/>
    <p:sldId id="396" r:id="rId4"/>
    <p:sldId id="397" r:id="rId5"/>
    <p:sldId id="357" r:id="rId6"/>
    <p:sldId id="359" r:id="rId7"/>
    <p:sldId id="402" r:id="rId8"/>
    <p:sldId id="361" r:id="rId9"/>
    <p:sldId id="291" r:id="rId10"/>
    <p:sldId id="363" r:id="rId11"/>
    <p:sldId id="379" r:id="rId12"/>
    <p:sldId id="364" r:id="rId13"/>
    <p:sldId id="365" r:id="rId14"/>
    <p:sldId id="380" r:id="rId15"/>
    <p:sldId id="366" r:id="rId16"/>
    <p:sldId id="381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8" r:id="rId28"/>
    <p:sldId id="401" r:id="rId29"/>
    <p:sldId id="383" r:id="rId30"/>
    <p:sldId id="386" r:id="rId31"/>
    <p:sldId id="387" r:id="rId32"/>
    <p:sldId id="388" r:id="rId33"/>
    <p:sldId id="389" r:id="rId34"/>
    <p:sldId id="384" r:id="rId35"/>
    <p:sldId id="385" r:id="rId36"/>
    <p:sldId id="286" r:id="rId37"/>
    <p:sldId id="390" r:id="rId38"/>
    <p:sldId id="392" r:id="rId39"/>
    <p:sldId id="403" r:id="rId40"/>
    <p:sldId id="394" r:id="rId41"/>
    <p:sldId id="353" r:id="rId42"/>
    <p:sldId id="404" r:id="rId43"/>
    <p:sldId id="333" r:id="rId44"/>
    <p:sldId id="334" r:id="rId45"/>
    <p:sldId id="335" r:id="rId46"/>
    <p:sldId id="336" r:id="rId47"/>
    <p:sldId id="337" r:id="rId48"/>
    <p:sldId id="338" r:id="rId49"/>
    <p:sldId id="278" r:id="rId50"/>
    <p:sldId id="279" r:id="rId51"/>
    <p:sldId id="280" r:id="rId52"/>
    <p:sldId id="281" r:id="rId53"/>
    <p:sldId id="283" r:id="rId54"/>
    <p:sldId id="395" r:id="rId55"/>
    <p:sldId id="330" r:id="rId56"/>
    <p:sldId id="332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8" autoAdjust="0"/>
  </p:normalViewPr>
  <p:slideViewPr>
    <p:cSldViewPr>
      <p:cViewPr>
        <p:scale>
          <a:sx n="90" d="100"/>
          <a:sy n="90" d="100"/>
        </p:scale>
        <p:origin x="-59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6" y="707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3AE5801-EB56-45EB-85AB-33D856CDAF05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0AA13CD-0E72-4644-93E2-57D1C5A38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784A0A-A833-4FF6-9AC1-80049BC4E0F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>
              <a:cs typeface="Arial" charset="0"/>
            </a:endParaRPr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5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7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57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01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5 w 15"/>
                      <a:gd name="T1" fmla="*/ 11 h 23"/>
                      <a:gd name="T2" fmla="*/ 15 w 15"/>
                      <a:gd name="T3" fmla="*/ 5 h 23"/>
                      <a:gd name="T4" fmla="*/ 13 w 15"/>
                      <a:gd name="T5" fmla="*/ 17 h 23"/>
                      <a:gd name="T6" fmla="*/ 5 w 15"/>
                      <a:gd name="T7" fmla="*/ 11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2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3 w 20"/>
                      <a:gd name="T1" fmla="*/ 13 h 23"/>
                      <a:gd name="T2" fmla="*/ 11 w 20"/>
                      <a:gd name="T3" fmla="*/ 3 h 23"/>
                      <a:gd name="T4" fmla="*/ 7 w 20"/>
                      <a:gd name="T5" fmla="*/ 19 h 23"/>
                      <a:gd name="T6" fmla="*/ 3 w 20"/>
                      <a:gd name="T7" fmla="*/ 13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3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16 w 30"/>
                      <a:gd name="T1" fmla="*/ 33 h 42"/>
                      <a:gd name="T2" fmla="*/ 8 w 30"/>
                      <a:gd name="T3" fmla="*/ 21 h 42"/>
                      <a:gd name="T4" fmla="*/ 0 w 30"/>
                      <a:gd name="T5" fmla="*/ 9 h 42"/>
                      <a:gd name="T6" fmla="*/ 16 w 30"/>
                      <a:gd name="T7" fmla="*/ 3 h 42"/>
                      <a:gd name="T8" fmla="*/ 30 w 30"/>
                      <a:gd name="T9" fmla="*/ 23 h 42"/>
                      <a:gd name="T10" fmla="*/ 28 w 30"/>
                      <a:gd name="T11" fmla="*/ 31 h 42"/>
                      <a:gd name="T12" fmla="*/ 16 w 30"/>
                      <a:gd name="T13" fmla="*/ 33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4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15 w 25"/>
                      <a:gd name="T1" fmla="*/ 16 h 16"/>
                      <a:gd name="T2" fmla="*/ 3 w 25"/>
                      <a:gd name="T3" fmla="*/ 8 h 16"/>
                      <a:gd name="T4" fmla="*/ 15 w 25"/>
                      <a:gd name="T5" fmla="*/ 0 h 16"/>
                      <a:gd name="T6" fmla="*/ 15 w 25"/>
                      <a:gd name="T7" fmla="*/ 16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5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14 w 65"/>
                      <a:gd name="T1" fmla="*/ 24 h 46"/>
                      <a:gd name="T2" fmla="*/ 30 w 65"/>
                      <a:gd name="T3" fmla="*/ 4 h 46"/>
                      <a:gd name="T4" fmla="*/ 42 w 65"/>
                      <a:gd name="T5" fmla="*/ 0 h 46"/>
                      <a:gd name="T6" fmla="*/ 58 w 65"/>
                      <a:gd name="T7" fmla="*/ 12 h 46"/>
                      <a:gd name="T8" fmla="*/ 32 w 65"/>
                      <a:gd name="T9" fmla="*/ 26 h 46"/>
                      <a:gd name="T10" fmla="*/ 12 w 65"/>
                      <a:gd name="T11" fmla="*/ 46 h 46"/>
                      <a:gd name="T12" fmla="*/ 8 w 65"/>
                      <a:gd name="T13" fmla="*/ 20 h 46"/>
                      <a:gd name="T14" fmla="*/ 12 w 65"/>
                      <a:gd name="T15" fmla="*/ 14 h 46"/>
                      <a:gd name="T16" fmla="*/ 14 w 65"/>
                      <a:gd name="T17" fmla="*/ 24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6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31 h 47"/>
                      <a:gd name="T2" fmla="*/ 18 w 69"/>
                      <a:gd name="T3" fmla="*/ 25 h 47"/>
                      <a:gd name="T4" fmla="*/ 52 w 69"/>
                      <a:gd name="T5" fmla="*/ 1 h 47"/>
                      <a:gd name="T6" fmla="*/ 64 w 69"/>
                      <a:gd name="T7" fmla="*/ 3 h 47"/>
                      <a:gd name="T8" fmla="*/ 50 w 69"/>
                      <a:gd name="T9" fmla="*/ 19 h 47"/>
                      <a:gd name="T10" fmla="*/ 28 w 69"/>
                      <a:gd name="T11" fmla="*/ 33 h 47"/>
                      <a:gd name="T12" fmla="*/ 22 w 69"/>
                      <a:gd name="T13" fmla="*/ 47 h 47"/>
                      <a:gd name="T14" fmla="*/ 16 w 69"/>
                      <a:gd name="T15" fmla="*/ 45 h 47"/>
                      <a:gd name="T16" fmla="*/ 12 w 69"/>
                      <a:gd name="T17" fmla="*/ 39 h 47"/>
                      <a:gd name="T18" fmla="*/ 0 w 69"/>
                      <a:gd name="T19" fmla="*/ 35 h 47"/>
                      <a:gd name="T20" fmla="*/ 0 w 69"/>
                      <a:gd name="T21" fmla="*/ 31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7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10 w 355"/>
                      <a:gd name="T1" fmla="*/ 4 h 277"/>
                      <a:gd name="T2" fmla="*/ 36 w 355"/>
                      <a:gd name="T3" fmla="*/ 18 h 277"/>
                      <a:gd name="T4" fmla="*/ 46 w 355"/>
                      <a:gd name="T5" fmla="*/ 30 h 277"/>
                      <a:gd name="T6" fmla="*/ 76 w 355"/>
                      <a:gd name="T7" fmla="*/ 52 h 277"/>
                      <a:gd name="T8" fmla="*/ 92 w 355"/>
                      <a:gd name="T9" fmla="*/ 66 h 277"/>
                      <a:gd name="T10" fmla="*/ 122 w 355"/>
                      <a:gd name="T11" fmla="*/ 98 h 277"/>
                      <a:gd name="T12" fmla="*/ 136 w 355"/>
                      <a:gd name="T13" fmla="*/ 128 h 277"/>
                      <a:gd name="T14" fmla="*/ 148 w 355"/>
                      <a:gd name="T15" fmla="*/ 132 h 277"/>
                      <a:gd name="T16" fmla="*/ 154 w 355"/>
                      <a:gd name="T17" fmla="*/ 150 h 277"/>
                      <a:gd name="T18" fmla="*/ 176 w 355"/>
                      <a:gd name="T19" fmla="*/ 152 h 277"/>
                      <a:gd name="T20" fmla="*/ 170 w 355"/>
                      <a:gd name="T21" fmla="*/ 196 h 277"/>
                      <a:gd name="T22" fmla="*/ 180 w 355"/>
                      <a:gd name="T23" fmla="*/ 224 h 277"/>
                      <a:gd name="T24" fmla="*/ 198 w 355"/>
                      <a:gd name="T25" fmla="*/ 232 h 277"/>
                      <a:gd name="T26" fmla="*/ 216 w 355"/>
                      <a:gd name="T27" fmla="*/ 234 h 277"/>
                      <a:gd name="T28" fmla="*/ 236 w 355"/>
                      <a:gd name="T29" fmla="*/ 242 h 277"/>
                      <a:gd name="T30" fmla="*/ 254 w 355"/>
                      <a:gd name="T31" fmla="*/ 236 h 277"/>
                      <a:gd name="T32" fmla="*/ 272 w 355"/>
                      <a:gd name="T33" fmla="*/ 248 h 277"/>
                      <a:gd name="T34" fmla="*/ 296 w 355"/>
                      <a:gd name="T35" fmla="*/ 256 h 277"/>
                      <a:gd name="T36" fmla="*/ 314 w 355"/>
                      <a:gd name="T37" fmla="*/ 264 h 277"/>
                      <a:gd name="T38" fmla="*/ 352 w 355"/>
                      <a:gd name="T39" fmla="*/ 266 h 277"/>
                      <a:gd name="T40" fmla="*/ 342 w 355"/>
                      <a:gd name="T41" fmla="*/ 274 h 277"/>
                      <a:gd name="T42" fmla="*/ 322 w 355"/>
                      <a:gd name="T43" fmla="*/ 272 h 277"/>
                      <a:gd name="T44" fmla="*/ 300 w 355"/>
                      <a:gd name="T45" fmla="*/ 270 h 277"/>
                      <a:gd name="T46" fmla="*/ 288 w 355"/>
                      <a:gd name="T47" fmla="*/ 266 h 277"/>
                      <a:gd name="T48" fmla="*/ 252 w 355"/>
                      <a:gd name="T49" fmla="*/ 264 h 277"/>
                      <a:gd name="T50" fmla="*/ 234 w 355"/>
                      <a:gd name="T51" fmla="*/ 260 h 277"/>
                      <a:gd name="T52" fmla="*/ 172 w 355"/>
                      <a:gd name="T53" fmla="*/ 242 h 277"/>
                      <a:gd name="T54" fmla="*/ 160 w 355"/>
                      <a:gd name="T55" fmla="*/ 216 h 277"/>
                      <a:gd name="T56" fmla="*/ 126 w 355"/>
                      <a:gd name="T57" fmla="*/ 200 h 277"/>
                      <a:gd name="T58" fmla="*/ 108 w 355"/>
                      <a:gd name="T59" fmla="*/ 186 h 277"/>
                      <a:gd name="T60" fmla="*/ 94 w 355"/>
                      <a:gd name="T61" fmla="*/ 158 h 277"/>
                      <a:gd name="T62" fmla="*/ 68 w 355"/>
                      <a:gd name="T63" fmla="*/ 108 h 277"/>
                      <a:gd name="T64" fmla="*/ 64 w 355"/>
                      <a:gd name="T65" fmla="*/ 102 h 277"/>
                      <a:gd name="T66" fmla="*/ 58 w 355"/>
                      <a:gd name="T67" fmla="*/ 100 h 277"/>
                      <a:gd name="T68" fmla="*/ 54 w 355"/>
                      <a:gd name="T69" fmla="*/ 88 h 277"/>
                      <a:gd name="T70" fmla="*/ 38 w 355"/>
                      <a:gd name="T71" fmla="*/ 58 h 277"/>
                      <a:gd name="T72" fmla="*/ 20 w 355"/>
                      <a:gd name="T73" fmla="*/ 40 h 277"/>
                      <a:gd name="T74" fmla="*/ 4 w 355"/>
                      <a:gd name="T75" fmla="*/ 22 h 277"/>
                      <a:gd name="T76" fmla="*/ 10 w 355"/>
                      <a:gd name="T77" fmla="*/ 2 h 277"/>
                      <a:gd name="T78" fmla="*/ 10 w 355"/>
                      <a:gd name="T79" fmla="*/ 4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8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54 w 156"/>
                      <a:gd name="T1" fmla="*/ 66 h 206"/>
                      <a:gd name="T2" fmla="*/ 66 w 156"/>
                      <a:gd name="T3" fmla="*/ 58 h 206"/>
                      <a:gd name="T4" fmla="*/ 68 w 156"/>
                      <a:gd name="T5" fmla="*/ 52 h 206"/>
                      <a:gd name="T6" fmla="*/ 80 w 156"/>
                      <a:gd name="T7" fmla="*/ 44 h 206"/>
                      <a:gd name="T8" fmla="*/ 106 w 156"/>
                      <a:gd name="T9" fmla="*/ 22 h 206"/>
                      <a:gd name="T10" fmla="*/ 112 w 156"/>
                      <a:gd name="T11" fmla="*/ 4 h 206"/>
                      <a:gd name="T12" fmla="*/ 124 w 156"/>
                      <a:gd name="T13" fmla="*/ 0 h 206"/>
                      <a:gd name="T14" fmla="*/ 150 w 156"/>
                      <a:gd name="T15" fmla="*/ 28 h 206"/>
                      <a:gd name="T16" fmla="*/ 146 w 156"/>
                      <a:gd name="T17" fmla="*/ 44 h 206"/>
                      <a:gd name="T18" fmla="*/ 126 w 156"/>
                      <a:gd name="T19" fmla="*/ 64 h 206"/>
                      <a:gd name="T20" fmla="*/ 132 w 156"/>
                      <a:gd name="T21" fmla="*/ 94 h 206"/>
                      <a:gd name="T22" fmla="*/ 142 w 156"/>
                      <a:gd name="T23" fmla="*/ 110 h 206"/>
                      <a:gd name="T24" fmla="*/ 146 w 156"/>
                      <a:gd name="T25" fmla="*/ 128 h 206"/>
                      <a:gd name="T26" fmla="*/ 128 w 156"/>
                      <a:gd name="T27" fmla="*/ 128 h 206"/>
                      <a:gd name="T28" fmla="*/ 116 w 156"/>
                      <a:gd name="T29" fmla="*/ 146 h 206"/>
                      <a:gd name="T30" fmla="*/ 104 w 156"/>
                      <a:gd name="T31" fmla="*/ 156 h 206"/>
                      <a:gd name="T32" fmla="*/ 100 w 156"/>
                      <a:gd name="T33" fmla="*/ 198 h 206"/>
                      <a:gd name="T34" fmla="*/ 88 w 156"/>
                      <a:gd name="T35" fmla="*/ 202 h 206"/>
                      <a:gd name="T36" fmla="*/ 82 w 156"/>
                      <a:gd name="T37" fmla="*/ 206 h 206"/>
                      <a:gd name="T38" fmla="*/ 76 w 156"/>
                      <a:gd name="T39" fmla="*/ 202 h 206"/>
                      <a:gd name="T40" fmla="*/ 72 w 156"/>
                      <a:gd name="T41" fmla="*/ 190 h 206"/>
                      <a:gd name="T42" fmla="*/ 60 w 156"/>
                      <a:gd name="T43" fmla="*/ 186 h 206"/>
                      <a:gd name="T44" fmla="*/ 42 w 156"/>
                      <a:gd name="T45" fmla="*/ 194 h 206"/>
                      <a:gd name="T46" fmla="*/ 28 w 156"/>
                      <a:gd name="T47" fmla="*/ 186 h 206"/>
                      <a:gd name="T48" fmla="*/ 10 w 156"/>
                      <a:gd name="T49" fmla="*/ 148 h 206"/>
                      <a:gd name="T50" fmla="*/ 4 w 156"/>
                      <a:gd name="T51" fmla="*/ 130 h 206"/>
                      <a:gd name="T52" fmla="*/ 0 w 156"/>
                      <a:gd name="T53" fmla="*/ 118 h 206"/>
                      <a:gd name="T54" fmla="*/ 20 w 156"/>
                      <a:gd name="T55" fmla="*/ 96 h 206"/>
                      <a:gd name="T56" fmla="*/ 32 w 156"/>
                      <a:gd name="T57" fmla="*/ 104 h 206"/>
                      <a:gd name="T58" fmla="*/ 34 w 156"/>
                      <a:gd name="T59" fmla="*/ 80 h 206"/>
                      <a:gd name="T60" fmla="*/ 52 w 156"/>
                      <a:gd name="T61" fmla="*/ 70 h 206"/>
                      <a:gd name="T62" fmla="*/ 54 w 156"/>
                      <a:gd name="T63" fmla="*/ 66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4 w 109"/>
                      <a:gd name="T1" fmla="*/ 32 h 38"/>
                      <a:gd name="T2" fmla="*/ 18 w 109"/>
                      <a:gd name="T3" fmla="*/ 10 h 38"/>
                      <a:gd name="T4" fmla="*/ 46 w 109"/>
                      <a:gd name="T5" fmla="*/ 20 h 38"/>
                      <a:gd name="T6" fmla="*/ 72 w 109"/>
                      <a:gd name="T7" fmla="*/ 14 h 38"/>
                      <a:gd name="T8" fmla="*/ 90 w 109"/>
                      <a:gd name="T9" fmla="*/ 0 h 38"/>
                      <a:gd name="T10" fmla="*/ 76 w 109"/>
                      <a:gd name="T11" fmla="*/ 26 h 38"/>
                      <a:gd name="T12" fmla="*/ 60 w 109"/>
                      <a:gd name="T13" fmla="*/ 38 h 38"/>
                      <a:gd name="T14" fmla="*/ 42 w 109"/>
                      <a:gd name="T15" fmla="*/ 32 h 38"/>
                      <a:gd name="T16" fmla="*/ 14 w 109"/>
                      <a:gd name="T17" fmla="*/ 30 h 38"/>
                      <a:gd name="T18" fmla="*/ 4 w 109"/>
                      <a:gd name="T19" fmla="*/ 32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8 w 76"/>
                      <a:gd name="T1" fmla="*/ 18 h 104"/>
                      <a:gd name="T2" fmla="*/ 18 w 76"/>
                      <a:gd name="T3" fmla="*/ 0 h 104"/>
                      <a:gd name="T4" fmla="*/ 34 w 76"/>
                      <a:gd name="T5" fmla="*/ 18 h 104"/>
                      <a:gd name="T6" fmla="*/ 62 w 76"/>
                      <a:gd name="T7" fmla="*/ 4 h 104"/>
                      <a:gd name="T8" fmla="*/ 46 w 76"/>
                      <a:gd name="T9" fmla="*/ 34 h 104"/>
                      <a:gd name="T10" fmla="*/ 54 w 76"/>
                      <a:gd name="T11" fmla="*/ 48 h 104"/>
                      <a:gd name="T12" fmla="*/ 58 w 76"/>
                      <a:gd name="T13" fmla="*/ 60 h 104"/>
                      <a:gd name="T14" fmla="*/ 46 w 76"/>
                      <a:gd name="T15" fmla="*/ 74 h 104"/>
                      <a:gd name="T16" fmla="*/ 34 w 76"/>
                      <a:gd name="T17" fmla="*/ 60 h 104"/>
                      <a:gd name="T18" fmla="*/ 22 w 76"/>
                      <a:gd name="T19" fmla="*/ 48 h 104"/>
                      <a:gd name="T20" fmla="*/ 28 w 76"/>
                      <a:gd name="T21" fmla="*/ 68 h 104"/>
                      <a:gd name="T22" fmla="*/ 30 w 76"/>
                      <a:gd name="T23" fmla="*/ 74 h 104"/>
                      <a:gd name="T24" fmla="*/ 20 w 76"/>
                      <a:gd name="T25" fmla="*/ 104 h 104"/>
                      <a:gd name="T26" fmla="*/ 12 w 76"/>
                      <a:gd name="T27" fmla="*/ 102 h 104"/>
                      <a:gd name="T28" fmla="*/ 8 w 76"/>
                      <a:gd name="T29" fmla="*/ 90 h 104"/>
                      <a:gd name="T30" fmla="*/ 0 w 76"/>
                      <a:gd name="T31" fmla="*/ 54 h 104"/>
                      <a:gd name="T32" fmla="*/ 2 w 76"/>
                      <a:gd name="T33" fmla="*/ 30 h 104"/>
                      <a:gd name="T34" fmla="*/ 8 w 76"/>
                      <a:gd name="T35" fmla="*/ 18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3 w 37"/>
                      <a:gd name="T1" fmla="*/ 28 h 61"/>
                      <a:gd name="T2" fmla="*/ 13 w 37"/>
                      <a:gd name="T3" fmla="*/ 0 h 61"/>
                      <a:gd name="T4" fmla="*/ 15 w 37"/>
                      <a:gd name="T5" fmla="*/ 28 h 61"/>
                      <a:gd name="T6" fmla="*/ 37 w 37"/>
                      <a:gd name="T7" fmla="*/ 38 h 61"/>
                      <a:gd name="T8" fmla="*/ 19 w 37"/>
                      <a:gd name="T9" fmla="*/ 44 h 61"/>
                      <a:gd name="T10" fmla="*/ 5 w 37"/>
                      <a:gd name="T11" fmla="*/ 58 h 61"/>
                      <a:gd name="T12" fmla="*/ 1 w 37"/>
                      <a:gd name="T13" fmla="*/ 34 h 61"/>
                      <a:gd name="T14" fmla="*/ 3 w 37"/>
                      <a:gd name="T15" fmla="*/ 28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7 w 49"/>
                      <a:gd name="T1" fmla="*/ 0 h 29"/>
                      <a:gd name="T2" fmla="*/ 29 w 49"/>
                      <a:gd name="T3" fmla="*/ 0 h 29"/>
                      <a:gd name="T4" fmla="*/ 49 w 49"/>
                      <a:gd name="T5" fmla="*/ 16 h 29"/>
                      <a:gd name="T6" fmla="*/ 35 w 49"/>
                      <a:gd name="T7" fmla="*/ 14 h 29"/>
                      <a:gd name="T8" fmla="*/ 3 w 49"/>
                      <a:gd name="T9" fmla="*/ 16 h 29"/>
                      <a:gd name="T10" fmla="*/ 7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21 w 61"/>
                      <a:gd name="T1" fmla="*/ 38 h 48"/>
                      <a:gd name="T2" fmla="*/ 15 w 61"/>
                      <a:gd name="T3" fmla="*/ 26 h 48"/>
                      <a:gd name="T4" fmla="*/ 3 w 61"/>
                      <a:gd name="T5" fmla="*/ 22 h 48"/>
                      <a:gd name="T6" fmla="*/ 13 w 61"/>
                      <a:gd name="T7" fmla="*/ 8 h 48"/>
                      <a:gd name="T8" fmla="*/ 25 w 61"/>
                      <a:gd name="T9" fmla="*/ 0 h 48"/>
                      <a:gd name="T10" fmla="*/ 49 w 61"/>
                      <a:gd name="T11" fmla="*/ 10 h 48"/>
                      <a:gd name="T12" fmla="*/ 53 w 61"/>
                      <a:gd name="T13" fmla="*/ 20 h 48"/>
                      <a:gd name="T14" fmla="*/ 61 w 61"/>
                      <a:gd name="T15" fmla="*/ 32 h 48"/>
                      <a:gd name="T16" fmla="*/ 41 w 61"/>
                      <a:gd name="T17" fmla="*/ 38 h 48"/>
                      <a:gd name="T18" fmla="*/ 23 w 61"/>
                      <a:gd name="T19" fmla="*/ 44 h 48"/>
                      <a:gd name="T20" fmla="*/ 21 w 61"/>
                      <a:gd name="T21" fmla="*/ 38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46 w 286"/>
                      <a:gd name="T1" fmla="*/ 28 h 182"/>
                      <a:gd name="T2" fmla="*/ 36 w 286"/>
                      <a:gd name="T3" fmla="*/ 14 h 182"/>
                      <a:gd name="T4" fmla="*/ 26 w 286"/>
                      <a:gd name="T5" fmla="*/ 30 h 182"/>
                      <a:gd name="T6" fmla="*/ 0 w 286"/>
                      <a:gd name="T7" fmla="*/ 24 h 182"/>
                      <a:gd name="T8" fmla="*/ 10 w 286"/>
                      <a:gd name="T9" fmla="*/ 42 h 182"/>
                      <a:gd name="T10" fmla="*/ 16 w 286"/>
                      <a:gd name="T11" fmla="*/ 62 h 182"/>
                      <a:gd name="T12" fmla="*/ 24 w 286"/>
                      <a:gd name="T13" fmla="*/ 48 h 182"/>
                      <a:gd name="T14" fmla="*/ 30 w 286"/>
                      <a:gd name="T15" fmla="*/ 44 h 182"/>
                      <a:gd name="T16" fmla="*/ 48 w 286"/>
                      <a:gd name="T17" fmla="*/ 56 h 182"/>
                      <a:gd name="T18" fmla="*/ 70 w 286"/>
                      <a:gd name="T19" fmla="*/ 62 h 182"/>
                      <a:gd name="T20" fmla="*/ 88 w 286"/>
                      <a:gd name="T21" fmla="*/ 72 h 182"/>
                      <a:gd name="T22" fmla="*/ 106 w 286"/>
                      <a:gd name="T23" fmla="*/ 102 h 182"/>
                      <a:gd name="T24" fmla="*/ 104 w 286"/>
                      <a:gd name="T25" fmla="*/ 122 h 182"/>
                      <a:gd name="T26" fmla="*/ 98 w 286"/>
                      <a:gd name="T27" fmla="*/ 134 h 182"/>
                      <a:gd name="T28" fmla="*/ 122 w 286"/>
                      <a:gd name="T29" fmla="*/ 128 h 182"/>
                      <a:gd name="T30" fmla="*/ 140 w 286"/>
                      <a:gd name="T31" fmla="*/ 140 h 182"/>
                      <a:gd name="T32" fmla="*/ 168 w 286"/>
                      <a:gd name="T33" fmla="*/ 148 h 182"/>
                      <a:gd name="T34" fmla="*/ 174 w 286"/>
                      <a:gd name="T35" fmla="*/ 146 h 182"/>
                      <a:gd name="T36" fmla="*/ 168 w 286"/>
                      <a:gd name="T37" fmla="*/ 134 h 182"/>
                      <a:gd name="T38" fmla="*/ 178 w 286"/>
                      <a:gd name="T39" fmla="*/ 136 h 182"/>
                      <a:gd name="T40" fmla="*/ 186 w 286"/>
                      <a:gd name="T41" fmla="*/ 118 h 182"/>
                      <a:gd name="T42" fmla="*/ 202 w 286"/>
                      <a:gd name="T43" fmla="*/ 122 h 182"/>
                      <a:gd name="T44" fmla="*/ 214 w 286"/>
                      <a:gd name="T45" fmla="*/ 130 h 182"/>
                      <a:gd name="T46" fmla="*/ 244 w 286"/>
                      <a:gd name="T47" fmla="*/ 168 h 182"/>
                      <a:gd name="T48" fmla="*/ 262 w 286"/>
                      <a:gd name="T49" fmla="*/ 178 h 182"/>
                      <a:gd name="T50" fmla="*/ 284 w 286"/>
                      <a:gd name="T51" fmla="*/ 170 h 182"/>
                      <a:gd name="T52" fmla="*/ 268 w 286"/>
                      <a:gd name="T53" fmla="*/ 160 h 182"/>
                      <a:gd name="T54" fmla="*/ 256 w 286"/>
                      <a:gd name="T55" fmla="*/ 138 h 182"/>
                      <a:gd name="T56" fmla="*/ 250 w 286"/>
                      <a:gd name="T57" fmla="*/ 132 h 182"/>
                      <a:gd name="T58" fmla="*/ 248 w 286"/>
                      <a:gd name="T59" fmla="*/ 122 h 182"/>
                      <a:gd name="T60" fmla="*/ 236 w 286"/>
                      <a:gd name="T61" fmla="*/ 116 h 182"/>
                      <a:gd name="T62" fmla="*/ 240 w 286"/>
                      <a:gd name="T63" fmla="*/ 96 h 182"/>
                      <a:gd name="T64" fmla="*/ 220 w 286"/>
                      <a:gd name="T65" fmla="*/ 86 h 182"/>
                      <a:gd name="T66" fmla="*/ 210 w 286"/>
                      <a:gd name="T67" fmla="*/ 70 h 182"/>
                      <a:gd name="T68" fmla="*/ 190 w 286"/>
                      <a:gd name="T69" fmla="*/ 54 h 182"/>
                      <a:gd name="T70" fmla="*/ 168 w 286"/>
                      <a:gd name="T71" fmla="*/ 38 h 182"/>
                      <a:gd name="T72" fmla="*/ 156 w 286"/>
                      <a:gd name="T73" fmla="*/ 34 h 182"/>
                      <a:gd name="T74" fmla="*/ 120 w 286"/>
                      <a:gd name="T75" fmla="*/ 16 h 182"/>
                      <a:gd name="T76" fmla="*/ 102 w 286"/>
                      <a:gd name="T77" fmla="*/ 4 h 182"/>
                      <a:gd name="T78" fmla="*/ 96 w 286"/>
                      <a:gd name="T79" fmla="*/ 0 h 182"/>
                      <a:gd name="T80" fmla="*/ 70 w 286"/>
                      <a:gd name="T81" fmla="*/ 10 h 182"/>
                      <a:gd name="T82" fmla="*/ 56 w 286"/>
                      <a:gd name="T83" fmla="*/ 32 h 182"/>
                      <a:gd name="T84" fmla="*/ 46 w 286"/>
                      <a:gd name="T85" fmla="*/ 28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1 w 78"/>
                      <a:gd name="T1" fmla="*/ 58 h 78"/>
                      <a:gd name="T2" fmla="*/ 27 w 78"/>
                      <a:gd name="T3" fmla="*/ 60 h 78"/>
                      <a:gd name="T4" fmla="*/ 45 w 78"/>
                      <a:gd name="T5" fmla="*/ 48 h 78"/>
                      <a:gd name="T6" fmla="*/ 57 w 78"/>
                      <a:gd name="T7" fmla="*/ 30 h 78"/>
                      <a:gd name="T8" fmla="*/ 43 w 78"/>
                      <a:gd name="T9" fmla="*/ 14 h 78"/>
                      <a:gd name="T10" fmla="*/ 43 w 78"/>
                      <a:gd name="T11" fmla="*/ 4 h 78"/>
                      <a:gd name="T12" fmla="*/ 71 w 78"/>
                      <a:gd name="T13" fmla="*/ 26 h 78"/>
                      <a:gd name="T14" fmla="*/ 67 w 78"/>
                      <a:gd name="T15" fmla="*/ 54 h 78"/>
                      <a:gd name="T16" fmla="*/ 33 w 78"/>
                      <a:gd name="T17" fmla="*/ 78 h 78"/>
                      <a:gd name="T18" fmla="*/ 9 w 78"/>
                      <a:gd name="T19" fmla="*/ 66 h 78"/>
                      <a:gd name="T20" fmla="*/ 3 w 78"/>
                      <a:gd name="T21" fmla="*/ 62 h 78"/>
                      <a:gd name="T22" fmla="*/ 1 w 78"/>
                      <a:gd name="T23" fmla="*/ 58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3 w 17"/>
                      <a:gd name="T1" fmla="*/ 4 h 18"/>
                      <a:gd name="T2" fmla="*/ 3 w 17"/>
                      <a:gd name="T3" fmla="*/ 14 h 18"/>
                      <a:gd name="T4" fmla="*/ 3 w 17"/>
                      <a:gd name="T5" fmla="*/ 4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8 w 26"/>
                      <a:gd name="T1" fmla="*/ 14 h 22"/>
                      <a:gd name="T2" fmla="*/ 14 w 26"/>
                      <a:gd name="T3" fmla="*/ 0 h 22"/>
                      <a:gd name="T4" fmla="*/ 14 w 26"/>
                      <a:gd name="T5" fmla="*/ 22 h 22"/>
                      <a:gd name="T6" fmla="*/ 8 w 26"/>
                      <a:gd name="T7" fmla="*/ 14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8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7 w 20"/>
                      <a:gd name="T3" fmla="*/ 2 h 15"/>
                      <a:gd name="T4" fmla="*/ 9 w 20"/>
                      <a:gd name="T5" fmla="*/ 12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9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5 w 20"/>
                      <a:gd name="T3" fmla="*/ 2 h 15"/>
                      <a:gd name="T4" fmla="*/ 15 w 20"/>
                      <a:gd name="T5" fmla="*/ 14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0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50 h 80"/>
                      <a:gd name="T2" fmla="*/ 14 w 80"/>
                      <a:gd name="T3" fmla="*/ 24 h 80"/>
                      <a:gd name="T4" fmla="*/ 26 w 80"/>
                      <a:gd name="T5" fmla="*/ 20 h 80"/>
                      <a:gd name="T6" fmla="*/ 48 w 80"/>
                      <a:gd name="T7" fmla="*/ 18 h 80"/>
                      <a:gd name="T8" fmla="*/ 58 w 80"/>
                      <a:gd name="T9" fmla="*/ 0 h 80"/>
                      <a:gd name="T10" fmla="*/ 80 w 80"/>
                      <a:gd name="T11" fmla="*/ 40 h 80"/>
                      <a:gd name="T12" fmla="*/ 70 w 80"/>
                      <a:gd name="T13" fmla="*/ 56 h 80"/>
                      <a:gd name="T14" fmla="*/ 54 w 80"/>
                      <a:gd name="T15" fmla="*/ 62 h 80"/>
                      <a:gd name="T16" fmla="*/ 48 w 80"/>
                      <a:gd name="T17" fmla="*/ 80 h 80"/>
                      <a:gd name="T18" fmla="*/ 32 w 80"/>
                      <a:gd name="T19" fmla="*/ 68 h 80"/>
                      <a:gd name="T20" fmla="*/ 38 w 80"/>
                      <a:gd name="T21" fmla="*/ 52 h 80"/>
                      <a:gd name="T22" fmla="*/ 30 w 80"/>
                      <a:gd name="T23" fmla="*/ 28 h 80"/>
                      <a:gd name="T24" fmla="*/ 20 w 80"/>
                      <a:gd name="T25" fmla="*/ 48 h 80"/>
                      <a:gd name="T26" fmla="*/ 8 w 80"/>
                      <a:gd name="T27" fmla="*/ 56 h 80"/>
                      <a:gd name="T28" fmla="*/ 0 w 80"/>
                      <a:gd name="T29" fmla="*/ 5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1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14 w 94"/>
                      <a:gd name="T1" fmla="*/ 96 h 174"/>
                      <a:gd name="T2" fmla="*/ 26 w 94"/>
                      <a:gd name="T3" fmla="*/ 128 h 174"/>
                      <a:gd name="T4" fmla="*/ 32 w 94"/>
                      <a:gd name="T5" fmla="*/ 108 h 174"/>
                      <a:gd name="T6" fmla="*/ 52 w 94"/>
                      <a:gd name="T7" fmla="*/ 100 h 174"/>
                      <a:gd name="T8" fmla="*/ 46 w 94"/>
                      <a:gd name="T9" fmla="*/ 124 h 174"/>
                      <a:gd name="T10" fmla="*/ 66 w 94"/>
                      <a:gd name="T11" fmla="*/ 126 h 174"/>
                      <a:gd name="T12" fmla="*/ 76 w 94"/>
                      <a:gd name="T13" fmla="*/ 142 h 174"/>
                      <a:gd name="T14" fmla="*/ 58 w 94"/>
                      <a:gd name="T15" fmla="*/ 148 h 174"/>
                      <a:gd name="T16" fmla="*/ 74 w 94"/>
                      <a:gd name="T17" fmla="*/ 174 h 174"/>
                      <a:gd name="T18" fmla="*/ 84 w 94"/>
                      <a:gd name="T19" fmla="*/ 154 h 174"/>
                      <a:gd name="T20" fmla="*/ 82 w 94"/>
                      <a:gd name="T21" fmla="*/ 112 h 174"/>
                      <a:gd name="T22" fmla="*/ 60 w 94"/>
                      <a:gd name="T23" fmla="*/ 106 h 174"/>
                      <a:gd name="T24" fmla="*/ 50 w 94"/>
                      <a:gd name="T25" fmla="*/ 82 h 174"/>
                      <a:gd name="T26" fmla="*/ 34 w 94"/>
                      <a:gd name="T27" fmla="*/ 82 h 174"/>
                      <a:gd name="T28" fmla="*/ 30 w 94"/>
                      <a:gd name="T29" fmla="*/ 70 h 174"/>
                      <a:gd name="T30" fmla="*/ 42 w 94"/>
                      <a:gd name="T31" fmla="*/ 42 h 174"/>
                      <a:gd name="T32" fmla="*/ 30 w 94"/>
                      <a:gd name="T33" fmla="*/ 0 h 174"/>
                      <a:gd name="T34" fmla="*/ 18 w 94"/>
                      <a:gd name="T35" fmla="*/ 22 h 174"/>
                      <a:gd name="T36" fmla="*/ 4 w 94"/>
                      <a:gd name="T37" fmla="*/ 46 h 174"/>
                      <a:gd name="T38" fmla="*/ 14 w 94"/>
                      <a:gd name="T39" fmla="*/ 76 h 174"/>
                      <a:gd name="T40" fmla="*/ 14 w 94"/>
                      <a:gd name="T41" fmla="*/ 96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2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6 w 32"/>
                      <a:gd name="T1" fmla="*/ 24 h 50"/>
                      <a:gd name="T2" fmla="*/ 12 w 32"/>
                      <a:gd name="T3" fmla="*/ 0 h 50"/>
                      <a:gd name="T4" fmla="*/ 20 w 32"/>
                      <a:gd name="T5" fmla="*/ 16 h 50"/>
                      <a:gd name="T6" fmla="*/ 22 w 32"/>
                      <a:gd name="T7" fmla="*/ 24 h 50"/>
                      <a:gd name="T8" fmla="*/ 28 w 32"/>
                      <a:gd name="T9" fmla="*/ 26 h 50"/>
                      <a:gd name="T10" fmla="*/ 32 w 32"/>
                      <a:gd name="T11" fmla="*/ 38 h 50"/>
                      <a:gd name="T12" fmla="*/ 18 w 32"/>
                      <a:gd name="T13" fmla="*/ 50 h 50"/>
                      <a:gd name="T14" fmla="*/ 6 w 32"/>
                      <a:gd name="T15" fmla="*/ 24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3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44 h 50"/>
                      <a:gd name="T2" fmla="*/ 22 w 43"/>
                      <a:gd name="T3" fmla="*/ 20 h 50"/>
                      <a:gd name="T4" fmla="*/ 36 w 43"/>
                      <a:gd name="T5" fmla="*/ 0 h 50"/>
                      <a:gd name="T6" fmla="*/ 24 w 43"/>
                      <a:gd name="T7" fmla="*/ 28 h 50"/>
                      <a:gd name="T8" fmla="*/ 2 w 43"/>
                      <a:gd name="T9" fmla="*/ 50 h 50"/>
                      <a:gd name="T10" fmla="*/ 0 w 43"/>
                      <a:gd name="T11" fmla="*/ 44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4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21 w 471"/>
                      <a:gd name="T1" fmla="*/ 280 h 281"/>
                      <a:gd name="T2" fmla="*/ 24 w 471"/>
                      <a:gd name="T3" fmla="*/ 250 h 281"/>
                      <a:gd name="T4" fmla="*/ 22 w 471"/>
                      <a:gd name="T5" fmla="*/ 245 h 281"/>
                      <a:gd name="T6" fmla="*/ 16 w 471"/>
                      <a:gd name="T7" fmla="*/ 218 h 281"/>
                      <a:gd name="T8" fmla="*/ 4 w 471"/>
                      <a:gd name="T9" fmla="*/ 215 h 281"/>
                      <a:gd name="T10" fmla="*/ 0 w 471"/>
                      <a:gd name="T11" fmla="*/ 191 h 281"/>
                      <a:gd name="T12" fmla="*/ 12 w 471"/>
                      <a:gd name="T13" fmla="*/ 180 h 281"/>
                      <a:gd name="T14" fmla="*/ 6 w 471"/>
                      <a:gd name="T15" fmla="*/ 165 h 281"/>
                      <a:gd name="T16" fmla="*/ 2 w 471"/>
                      <a:gd name="T17" fmla="*/ 160 h 281"/>
                      <a:gd name="T18" fmla="*/ 28 w 471"/>
                      <a:gd name="T19" fmla="*/ 120 h 281"/>
                      <a:gd name="T20" fmla="*/ 44 w 471"/>
                      <a:gd name="T21" fmla="*/ 96 h 281"/>
                      <a:gd name="T22" fmla="*/ 42 w 471"/>
                      <a:gd name="T23" fmla="*/ 70 h 281"/>
                      <a:gd name="T24" fmla="*/ 24 w 471"/>
                      <a:gd name="T25" fmla="*/ 43 h 281"/>
                      <a:gd name="T26" fmla="*/ 20 w 471"/>
                      <a:gd name="T27" fmla="*/ 32 h 281"/>
                      <a:gd name="T28" fmla="*/ 26 w 471"/>
                      <a:gd name="T29" fmla="*/ 36 h 281"/>
                      <a:gd name="T30" fmla="*/ 48 w 471"/>
                      <a:gd name="T31" fmla="*/ 35 h 281"/>
                      <a:gd name="T32" fmla="*/ 64 w 471"/>
                      <a:gd name="T33" fmla="*/ 11 h 281"/>
                      <a:gd name="T34" fmla="*/ 82 w 471"/>
                      <a:gd name="T35" fmla="*/ 0 h 281"/>
                      <a:gd name="T36" fmla="*/ 88 w 471"/>
                      <a:gd name="T37" fmla="*/ 2 h 281"/>
                      <a:gd name="T38" fmla="*/ 92 w 471"/>
                      <a:gd name="T39" fmla="*/ 9 h 281"/>
                      <a:gd name="T40" fmla="*/ 98 w 471"/>
                      <a:gd name="T41" fmla="*/ 5 h 281"/>
                      <a:gd name="T42" fmla="*/ 110 w 471"/>
                      <a:gd name="T43" fmla="*/ 8 h 281"/>
                      <a:gd name="T44" fmla="*/ 116 w 471"/>
                      <a:gd name="T45" fmla="*/ 9 h 281"/>
                      <a:gd name="T46" fmla="*/ 141 w 471"/>
                      <a:gd name="T47" fmla="*/ 14 h 281"/>
                      <a:gd name="T48" fmla="*/ 155 w 471"/>
                      <a:gd name="T49" fmla="*/ 24 h 281"/>
                      <a:gd name="T50" fmla="*/ 167 w 471"/>
                      <a:gd name="T51" fmla="*/ 17 h 281"/>
                      <a:gd name="T52" fmla="*/ 173 w 471"/>
                      <a:gd name="T53" fmla="*/ 14 h 281"/>
                      <a:gd name="T54" fmla="*/ 195 w 471"/>
                      <a:gd name="T55" fmla="*/ 14 h 281"/>
                      <a:gd name="T56" fmla="*/ 211 w 471"/>
                      <a:gd name="T57" fmla="*/ 32 h 281"/>
                      <a:gd name="T58" fmla="*/ 231 w 471"/>
                      <a:gd name="T59" fmla="*/ 59 h 281"/>
                      <a:gd name="T60" fmla="*/ 245 w 471"/>
                      <a:gd name="T61" fmla="*/ 70 h 281"/>
                      <a:gd name="T62" fmla="*/ 257 w 471"/>
                      <a:gd name="T63" fmla="*/ 68 h 281"/>
                      <a:gd name="T64" fmla="*/ 270 w 471"/>
                      <a:gd name="T65" fmla="*/ 65 h 281"/>
                      <a:gd name="T66" fmla="*/ 290 w 471"/>
                      <a:gd name="T67" fmla="*/ 71 h 281"/>
                      <a:gd name="T68" fmla="*/ 300 w 471"/>
                      <a:gd name="T69" fmla="*/ 81 h 281"/>
                      <a:gd name="T70" fmla="*/ 308 w 471"/>
                      <a:gd name="T71" fmla="*/ 90 h 281"/>
                      <a:gd name="T72" fmla="*/ 318 w 471"/>
                      <a:gd name="T73" fmla="*/ 111 h 281"/>
                      <a:gd name="T74" fmla="*/ 322 w 471"/>
                      <a:gd name="T75" fmla="*/ 120 h 281"/>
                      <a:gd name="T76" fmla="*/ 324 w 471"/>
                      <a:gd name="T77" fmla="*/ 125 h 281"/>
                      <a:gd name="T78" fmla="*/ 310 w 471"/>
                      <a:gd name="T79" fmla="*/ 142 h 281"/>
                      <a:gd name="T80" fmla="*/ 322 w 471"/>
                      <a:gd name="T81" fmla="*/ 141 h 281"/>
                      <a:gd name="T82" fmla="*/ 342 w 471"/>
                      <a:gd name="T83" fmla="*/ 155 h 281"/>
                      <a:gd name="T84" fmla="*/ 364 w 471"/>
                      <a:gd name="T85" fmla="*/ 157 h 281"/>
                      <a:gd name="T86" fmla="*/ 380 w 471"/>
                      <a:gd name="T87" fmla="*/ 168 h 281"/>
                      <a:gd name="T88" fmla="*/ 382 w 471"/>
                      <a:gd name="T89" fmla="*/ 172 h 281"/>
                      <a:gd name="T90" fmla="*/ 382 w 471"/>
                      <a:gd name="T91" fmla="*/ 176 h 281"/>
                      <a:gd name="T92" fmla="*/ 394 w 471"/>
                      <a:gd name="T93" fmla="*/ 172 h 281"/>
                      <a:gd name="T94" fmla="*/ 400 w 471"/>
                      <a:gd name="T95" fmla="*/ 171 h 281"/>
                      <a:gd name="T96" fmla="*/ 439 w 471"/>
                      <a:gd name="T97" fmla="*/ 185 h 281"/>
                      <a:gd name="T98" fmla="*/ 447 w 471"/>
                      <a:gd name="T99" fmla="*/ 199 h 281"/>
                      <a:gd name="T100" fmla="*/ 465 w 471"/>
                      <a:gd name="T101" fmla="*/ 201 h 281"/>
                      <a:gd name="T102" fmla="*/ 471 w 471"/>
                      <a:gd name="T103" fmla="*/ 215 h 281"/>
                      <a:gd name="T104" fmla="*/ 451 w 471"/>
                      <a:gd name="T105" fmla="*/ 258 h 281"/>
                      <a:gd name="T106" fmla="*/ 435 w 471"/>
                      <a:gd name="T107" fmla="*/ 28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5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406 w 984"/>
                      <a:gd name="T1" fmla="*/ 6 h 844"/>
                      <a:gd name="T2" fmla="*/ 502 w 984"/>
                      <a:gd name="T3" fmla="*/ 34 h 844"/>
                      <a:gd name="T4" fmla="*/ 550 w 984"/>
                      <a:gd name="T5" fmla="*/ 38 h 844"/>
                      <a:gd name="T6" fmla="*/ 578 w 984"/>
                      <a:gd name="T7" fmla="*/ 130 h 844"/>
                      <a:gd name="T8" fmla="*/ 586 w 984"/>
                      <a:gd name="T9" fmla="*/ 90 h 844"/>
                      <a:gd name="T10" fmla="*/ 606 w 984"/>
                      <a:gd name="T11" fmla="*/ 70 h 844"/>
                      <a:gd name="T12" fmla="*/ 642 w 984"/>
                      <a:gd name="T13" fmla="*/ 126 h 844"/>
                      <a:gd name="T14" fmla="*/ 682 w 984"/>
                      <a:gd name="T15" fmla="*/ 98 h 844"/>
                      <a:gd name="T16" fmla="*/ 706 w 984"/>
                      <a:gd name="T17" fmla="*/ 86 h 844"/>
                      <a:gd name="T18" fmla="*/ 762 w 984"/>
                      <a:gd name="T19" fmla="*/ 2 h 844"/>
                      <a:gd name="T20" fmla="*/ 798 w 984"/>
                      <a:gd name="T21" fmla="*/ 70 h 844"/>
                      <a:gd name="T22" fmla="*/ 798 w 984"/>
                      <a:gd name="T23" fmla="*/ 130 h 844"/>
                      <a:gd name="T24" fmla="*/ 790 w 984"/>
                      <a:gd name="T25" fmla="*/ 158 h 844"/>
                      <a:gd name="T26" fmla="*/ 766 w 984"/>
                      <a:gd name="T27" fmla="*/ 162 h 844"/>
                      <a:gd name="T28" fmla="*/ 762 w 984"/>
                      <a:gd name="T29" fmla="*/ 186 h 844"/>
                      <a:gd name="T30" fmla="*/ 802 w 984"/>
                      <a:gd name="T31" fmla="*/ 226 h 844"/>
                      <a:gd name="T32" fmla="*/ 786 w 984"/>
                      <a:gd name="T33" fmla="*/ 322 h 844"/>
                      <a:gd name="T34" fmla="*/ 830 w 984"/>
                      <a:gd name="T35" fmla="*/ 414 h 844"/>
                      <a:gd name="T36" fmla="*/ 854 w 984"/>
                      <a:gd name="T37" fmla="*/ 450 h 844"/>
                      <a:gd name="T38" fmla="*/ 830 w 984"/>
                      <a:gd name="T39" fmla="*/ 450 h 844"/>
                      <a:gd name="T40" fmla="*/ 746 w 984"/>
                      <a:gd name="T41" fmla="*/ 378 h 844"/>
                      <a:gd name="T42" fmla="*/ 678 w 984"/>
                      <a:gd name="T43" fmla="*/ 402 h 844"/>
                      <a:gd name="T44" fmla="*/ 590 w 984"/>
                      <a:gd name="T45" fmla="*/ 442 h 844"/>
                      <a:gd name="T46" fmla="*/ 642 w 984"/>
                      <a:gd name="T47" fmla="*/ 578 h 844"/>
                      <a:gd name="T48" fmla="*/ 710 w 984"/>
                      <a:gd name="T49" fmla="*/ 610 h 844"/>
                      <a:gd name="T50" fmla="*/ 738 w 984"/>
                      <a:gd name="T51" fmla="*/ 550 h 844"/>
                      <a:gd name="T52" fmla="*/ 774 w 984"/>
                      <a:gd name="T53" fmla="*/ 570 h 844"/>
                      <a:gd name="T54" fmla="*/ 766 w 984"/>
                      <a:gd name="T55" fmla="*/ 630 h 844"/>
                      <a:gd name="T56" fmla="*/ 802 w 984"/>
                      <a:gd name="T57" fmla="*/ 670 h 844"/>
                      <a:gd name="T58" fmla="*/ 838 w 984"/>
                      <a:gd name="T59" fmla="*/ 658 h 844"/>
                      <a:gd name="T60" fmla="*/ 922 w 984"/>
                      <a:gd name="T61" fmla="*/ 806 h 844"/>
                      <a:gd name="T62" fmla="*/ 942 w 984"/>
                      <a:gd name="T63" fmla="*/ 826 h 844"/>
                      <a:gd name="T64" fmla="*/ 874 w 984"/>
                      <a:gd name="T65" fmla="*/ 810 h 844"/>
                      <a:gd name="T66" fmla="*/ 830 w 984"/>
                      <a:gd name="T67" fmla="*/ 758 h 844"/>
                      <a:gd name="T68" fmla="*/ 778 w 984"/>
                      <a:gd name="T69" fmla="*/ 710 h 844"/>
                      <a:gd name="T70" fmla="*/ 702 w 984"/>
                      <a:gd name="T71" fmla="*/ 662 h 844"/>
                      <a:gd name="T72" fmla="*/ 614 w 984"/>
                      <a:gd name="T73" fmla="*/ 646 h 844"/>
                      <a:gd name="T74" fmla="*/ 506 w 984"/>
                      <a:gd name="T75" fmla="*/ 594 h 844"/>
                      <a:gd name="T76" fmla="*/ 462 w 984"/>
                      <a:gd name="T77" fmla="*/ 506 h 844"/>
                      <a:gd name="T78" fmla="*/ 430 w 984"/>
                      <a:gd name="T79" fmla="*/ 462 h 844"/>
                      <a:gd name="T80" fmla="*/ 382 w 984"/>
                      <a:gd name="T81" fmla="*/ 430 h 844"/>
                      <a:gd name="T82" fmla="*/ 342 w 984"/>
                      <a:gd name="T83" fmla="*/ 370 h 844"/>
                      <a:gd name="T84" fmla="*/ 354 w 984"/>
                      <a:gd name="T85" fmla="*/ 414 h 844"/>
                      <a:gd name="T86" fmla="*/ 418 w 984"/>
                      <a:gd name="T87" fmla="*/ 494 h 844"/>
                      <a:gd name="T88" fmla="*/ 422 w 984"/>
                      <a:gd name="T89" fmla="*/ 526 h 844"/>
                      <a:gd name="T90" fmla="*/ 394 w 984"/>
                      <a:gd name="T91" fmla="*/ 498 h 844"/>
                      <a:gd name="T92" fmla="*/ 354 w 984"/>
                      <a:gd name="T93" fmla="*/ 466 h 844"/>
                      <a:gd name="T94" fmla="*/ 314 w 984"/>
                      <a:gd name="T95" fmla="*/ 402 h 844"/>
                      <a:gd name="T96" fmla="*/ 266 w 984"/>
                      <a:gd name="T97" fmla="*/ 346 h 844"/>
                      <a:gd name="T98" fmla="*/ 210 w 984"/>
                      <a:gd name="T99" fmla="*/ 314 h 844"/>
                      <a:gd name="T100" fmla="*/ 154 w 984"/>
                      <a:gd name="T101" fmla="*/ 238 h 844"/>
                      <a:gd name="T102" fmla="*/ 66 w 984"/>
                      <a:gd name="T103" fmla="*/ 66 h 844"/>
                      <a:gd name="T104" fmla="*/ 34 w 984"/>
                      <a:gd name="T105" fmla="*/ 38 h 844"/>
                      <a:gd name="T106" fmla="*/ 46 w 984"/>
                      <a:gd name="T107" fmla="*/ 22 h 844"/>
                      <a:gd name="T108" fmla="*/ 102 w 984"/>
                      <a:gd name="T109" fmla="*/ 7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6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6 w 36"/>
                      <a:gd name="T1" fmla="*/ 28 h 48"/>
                      <a:gd name="T2" fmla="*/ 10 w 36"/>
                      <a:gd name="T3" fmla="*/ 48 h 48"/>
                      <a:gd name="T4" fmla="*/ 6 w 36"/>
                      <a:gd name="T5" fmla="*/ 28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7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5 h 37"/>
                      <a:gd name="T2" fmla="*/ 12 w 36"/>
                      <a:gd name="T3" fmla="*/ 1 h 37"/>
                      <a:gd name="T4" fmla="*/ 36 w 36"/>
                      <a:gd name="T5" fmla="*/ 17 h 37"/>
                      <a:gd name="T6" fmla="*/ 8 w 36"/>
                      <a:gd name="T7" fmla="*/ 17 h 37"/>
                      <a:gd name="T8" fmla="*/ 0 w 36"/>
                      <a:gd name="T9" fmla="*/ 5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8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49 h 96"/>
                      <a:gd name="T2" fmla="*/ 28 w 170"/>
                      <a:gd name="T3" fmla="*/ 25 h 96"/>
                      <a:gd name="T4" fmla="*/ 56 w 170"/>
                      <a:gd name="T5" fmla="*/ 21 h 96"/>
                      <a:gd name="T6" fmla="*/ 80 w 170"/>
                      <a:gd name="T7" fmla="*/ 9 h 96"/>
                      <a:gd name="T8" fmla="*/ 64 w 170"/>
                      <a:gd name="T9" fmla="*/ 25 h 96"/>
                      <a:gd name="T10" fmla="*/ 124 w 170"/>
                      <a:gd name="T11" fmla="*/ 49 h 96"/>
                      <a:gd name="T12" fmla="*/ 160 w 170"/>
                      <a:gd name="T13" fmla="*/ 65 h 96"/>
                      <a:gd name="T14" fmla="*/ 116 w 170"/>
                      <a:gd name="T15" fmla="*/ 77 h 96"/>
                      <a:gd name="T16" fmla="*/ 88 w 170"/>
                      <a:gd name="T17" fmla="*/ 57 h 96"/>
                      <a:gd name="T18" fmla="*/ 76 w 170"/>
                      <a:gd name="T19" fmla="*/ 53 h 96"/>
                      <a:gd name="T20" fmla="*/ 24 w 170"/>
                      <a:gd name="T21" fmla="*/ 41 h 96"/>
                      <a:gd name="T22" fmla="*/ 0 w 170"/>
                      <a:gd name="T23" fmla="*/ 49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29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52 w 138"/>
                      <a:gd name="T3" fmla="*/ 4 h 44"/>
                      <a:gd name="T4" fmla="*/ 88 w 138"/>
                      <a:gd name="T5" fmla="*/ 24 h 44"/>
                      <a:gd name="T6" fmla="*/ 112 w 138"/>
                      <a:gd name="T7" fmla="*/ 20 h 44"/>
                      <a:gd name="T8" fmla="*/ 108 w 138"/>
                      <a:gd name="T9" fmla="*/ 44 h 44"/>
                      <a:gd name="T10" fmla="*/ 64 w 138"/>
                      <a:gd name="T11" fmla="*/ 40 h 44"/>
                      <a:gd name="T12" fmla="*/ 0 w 138"/>
                      <a:gd name="T13" fmla="*/ 36 h 44"/>
                      <a:gd name="T14" fmla="*/ 28 w 138"/>
                      <a:gd name="T15" fmla="*/ 2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0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17 w 57"/>
                      <a:gd name="T1" fmla="*/ 25 h 42"/>
                      <a:gd name="T2" fmla="*/ 37 w 57"/>
                      <a:gd name="T3" fmla="*/ 13 h 42"/>
                      <a:gd name="T4" fmla="*/ 17 w 57"/>
                      <a:gd name="T5" fmla="*/ 25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1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19 w 39"/>
                      <a:gd name="T1" fmla="*/ 32 h 52"/>
                      <a:gd name="T2" fmla="*/ 19 w 39"/>
                      <a:gd name="T3" fmla="*/ 0 h 52"/>
                      <a:gd name="T4" fmla="*/ 19 w 39"/>
                      <a:gd name="T5" fmla="*/ 32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2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4 w 44"/>
                      <a:gd name="T1" fmla="*/ 9 h 80"/>
                      <a:gd name="T2" fmla="*/ 20 w 44"/>
                      <a:gd name="T3" fmla="*/ 33 h 80"/>
                      <a:gd name="T4" fmla="*/ 24 w 44"/>
                      <a:gd name="T5" fmla="*/ 49 h 80"/>
                      <a:gd name="T6" fmla="*/ 36 w 44"/>
                      <a:gd name="T7" fmla="*/ 53 h 80"/>
                      <a:gd name="T8" fmla="*/ 24 w 44"/>
                      <a:gd name="T9" fmla="*/ 73 h 80"/>
                      <a:gd name="T10" fmla="*/ 0 w 44"/>
                      <a:gd name="T11" fmla="*/ 21 h 80"/>
                      <a:gd name="T12" fmla="*/ 4 w 44"/>
                      <a:gd name="T13" fmla="*/ 9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3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220 w 323"/>
                      <a:gd name="T1" fmla="*/ 1 h 64"/>
                      <a:gd name="T2" fmla="*/ 231 w 323"/>
                      <a:gd name="T3" fmla="*/ 8 h 64"/>
                      <a:gd name="T4" fmla="*/ 235 w 323"/>
                      <a:gd name="T5" fmla="*/ 0 h 64"/>
                      <a:gd name="T6" fmla="*/ 265 w 323"/>
                      <a:gd name="T7" fmla="*/ 0 h 64"/>
                      <a:gd name="T8" fmla="*/ 287 w 323"/>
                      <a:gd name="T9" fmla="*/ 17 h 64"/>
                      <a:gd name="T10" fmla="*/ 319 w 323"/>
                      <a:gd name="T11" fmla="*/ 10 h 64"/>
                      <a:gd name="T12" fmla="*/ 314 w 323"/>
                      <a:gd name="T13" fmla="*/ 29 h 64"/>
                      <a:gd name="T14" fmla="*/ 298 w 323"/>
                      <a:gd name="T15" fmla="*/ 46 h 64"/>
                      <a:gd name="T16" fmla="*/ 295 w 323"/>
                      <a:gd name="T17" fmla="*/ 29 h 64"/>
                      <a:gd name="T18" fmla="*/ 287 w 323"/>
                      <a:gd name="T19" fmla="*/ 31 h 64"/>
                      <a:gd name="T20" fmla="*/ 279 w 323"/>
                      <a:gd name="T21" fmla="*/ 29 h 64"/>
                      <a:gd name="T22" fmla="*/ 263 w 323"/>
                      <a:gd name="T23" fmla="*/ 21 h 64"/>
                      <a:gd name="T24" fmla="*/ 228 w 323"/>
                      <a:gd name="T25" fmla="*/ 38 h 64"/>
                      <a:gd name="T26" fmla="*/ 201 w 323"/>
                      <a:gd name="T27" fmla="*/ 44 h 64"/>
                      <a:gd name="T28" fmla="*/ 212 w 323"/>
                      <a:gd name="T29" fmla="*/ 57 h 64"/>
                      <a:gd name="T30" fmla="*/ 188 w 323"/>
                      <a:gd name="T31" fmla="*/ 63 h 64"/>
                      <a:gd name="T32" fmla="*/ 169 w 323"/>
                      <a:gd name="T33" fmla="*/ 61 h 64"/>
                      <a:gd name="T34" fmla="*/ 177 w 323"/>
                      <a:gd name="T35" fmla="*/ 57 h 64"/>
                      <a:gd name="T36" fmla="*/ 171 w 323"/>
                      <a:gd name="T37" fmla="*/ 40 h 64"/>
                      <a:gd name="T38" fmla="*/ 169 w 323"/>
                      <a:gd name="T39" fmla="*/ 31 h 64"/>
                      <a:gd name="T40" fmla="*/ 158 w 323"/>
                      <a:gd name="T41" fmla="*/ 23 h 64"/>
                      <a:gd name="T42" fmla="*/ 142 w 323"/>
                      <a:gd name="T43" fmla="*/ 27 h 64"/>
                      <a:gd name="T44" fmla="*/ 134 w 323"/>
                      <a:gd name="T45" fmla="*/ 27 h 64"/>
                      <a:gd name="T46" fmla="*/ 123 w 323"/>
                      <a:gd name="T47" fmla="*/ 25 h 64"/>
                      <a:gd name="T48" fmla="*/ 83 w 323"/>
                      <a:gd name="T49" fmla="*/ 2 h 64"/>
                      <a:gd name="T50" fmla="*/ 59 w 323"/>
                      <a:gd name="T51" fmla="*/ 14 h 64"/>
                      <a:gd name="T52" fmla="*/ 1 w 323"/>
                      <a:gd name="T53" fmla="*/ 0 h 64"/>
                      <a:gd name="T54" fmla="*/ 220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4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05 w 300"/>
                      <a:gd name="T1" fmla="*/ 31 h 31"/>
                      <a:gd name="T2" fmla="*/ 30 w 300"/>
                      <a:gd name="T3" fmla="*/ 1 h 31"/>
                      <a:gd name="T4" fmla="*/ 285 w 300"/>
                      <a:gd name="T5" fmla="*/ 0 h 31"/>
                      <a:gd name="T6" fmla="*/ 296 w 300"/>
                      <a:gd name="T7" fmla="*/ 14 h 31"/>
                      <a:gd name="T8" fmla="*/ 264 w 300"/>
                      <a:gd name="T9" fmla="*/ 16 h 31"/>
                      <a:gd name="T10" fmla="*/ 105 w 300"/>
                      <a:gd name="T11" fmla="*/ 3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5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25 h 29"/>
                      <a:gd name="T2" fmla="*/ 12 w 41"/>
                      <a:gd name="T3" fmla="*/ 29 h 29"/>
                      <a:gd name="T4" fmla="*/ 0 w 41"/>
                      <a:gd name="T5" fmla="*/ 25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6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7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5 w 47"/>
                      <a:gd name="T1" fmla="*/ 156 h 165"/>
                      <a:gd name="T2" fmla="*/ 15 w 47"/>
                      <a:gd name="T3" fmla="*/ 108 h 165"/>
                      <a:gd name="T4" fmla="*/ 17 w 47"/>
                      <a:gd name="T5" fmla="*/ 68 h 165"/>
                      <a:gd name="T6" fmla="*/ 11 w 47"/>
                      <a:gd name="T7" fmla="*/ 40 h 165"/>
                      <a:gd name="T8" fmla="*/ 17 w 47"/>
                      <a:gd name="T9" fmla="*/ 12 h 165"/>
                      <a:gd name="T10" fmla="*/ 21 w 47"/>
                      <a:gd name="T11" fmla="*/ 0 h 165"/>
                      <a:gd name="T12" fmla="*/ 31 w 47"/>
                      <a:gd name="T13" fmla="*/ 30 h 165"/>
                      <a:gd name="T14" fmla="*/ 47 w 47"/>
                      <a:gd name="T15" fmla="*/ 98 h 165"/>
                      <a:gd name="T16" fmla="*/ 31 w 47"/>
                      <a:gd name="T17" fmla="*/ 108 h 165"/>
                      <a:gd name="T18" fmla="*/ 23 w 47"/>
                      <a:gd name="T19" fmla="*/ 126 h 165"/>
                      <a:gd name="T20" fmla="*/ 21 w 47"/>
                      <a:gd name="T21" fmla="*/ 132 h 165"/>
                      <a:gd name="T22" fmla="*/ 27 w 47"/>
                      <a:gd name="T23" fmla="*/ 134 h 165"/>
                      <a:gd name="T24" fmla="*/ 31 w 47"/>
                      <a:gd name="T25" fmla="*/ 146 h 165"/>
                      <a:gd name="T26" fmla="*/ 13 w 47"/>
                      <a:gd name="T27" fmla="*/ 148 h 165"/>
                      <a:gd name="T28" fmla="*/ 7 w 47"/>
                      <a:gd name="T29" fmla="*/ 160 h 165"/>
                      <a:gd name="T30" fmla="*/ 3 w 47"/>
                      <a:gd name="T31" fmla="*/ 154 h 165"/>
                      <a:gd name="T32" fmla="*/ 5 w 47"/>
                      <a:gd name="T33" fmla="*/ 156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8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26 w 138"/>
                      <a:gd name="T1" fmla="*/ 61 h 103"/>
                      <a:gd name="T2" fmla="*/ 30 w 138"/>
                      <a:gd name="T3" fmla="*/ 43 h 103"/>
                      <a:gd name="T4" fmla="*/ 50 w 138"/>
                      <a:gd name="T5" fmla="*/ 33 h 103"/>
                      <a:gd name="T6" fmla="*/ 54 w 138"/>
                      <a:gd name="T7" fmla="*/ 45 h 103"/>
                      <a:gd name="T8" fmla="*/ 66 w 138"/>
                      <a:gd name="T9" fmla="*/ 49 h 103"/>
                      <a:gd name="T10" fmla="*/ 80 w 138"/>
                      <a:gd name="T11" fmla="*/ 55 h 103"/>
                      <a:gd name="T12" fmla="*/ 116 w 138"/>
                      <a:gd name="T13" fmla="*/ 33 h 103"/>
                      <a:gd name="T14" fmla="*/ 130 w 138"/>
                      <a:gd name="T15" fmla="*/ 17 h 103"/>
                      <a:gd name="T16" fmla="*/ 138 w 138"/>
                      <a:gd name="T17" fmla="*/ 11 h 103"/>
                      <a:gd name="T18" fmla="*/ 106 w 138"/>
                      <a:gd name="T19" fmla="*/ 49 h 103"/>
                      <a:gd name="T20" fmla="*/ 84 w 138"/>
                      <a:gd name="T21" fmla="*/ 67 h 103"/>
                      <a:gd name="T22" fmla="*/ 66 w 138"/>
                      <a:gd name="T23" fmla="*/ 81 h 103"/>
                      <a:gd name="T24" fmla="*/ 48 w 138"/>
                      <a:gd name="T25" fmla="*/ 103 h 103"/>
                      <a:gd name="T26" fmla="*/ 26 w 138"/>
                      <a:gd name="T27" fmla="*/ 89 h 103"/>
                      <a:gd name="T28" fmla="*/ 20 w 138"/>
                      <a:gd name="T29" fmla="*/ 87 h 103"/>
                      <a:gd name="T30" fmla="*/ 22 w 138"/>
                      <a:gd name="T31" fmla="*/ 97 h 103"/>
                      <a:gd name="T32" fmla="*/ 0 w 138"/>
                      <a:gd name="T33" fmla="*/ 97 h 103"/>
                      <a:gd name="T34" fmla="*/ 10 w 138"/>
                      <a:gd name="T35" fmla="*/ 79 h 103"/>
                      <a:gd name="T36" fmla="*/ 26 w 138"/>
                      <a:gd name="T37" fmla="*/ 61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39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158 w 188"/>
                      <a:gd name="T1" fmla="*/ 24 h 214"/>
                      <a:gd name="T2" fmla="*/ 160 w 188"/>
                      <a:gd name="T3" fmla="*/ 6 h 214"/>
                      <a:gd name="T4" fmla="*/ 170 w 188"/>
                      <a:gd name="T5" fmla="*/ 0 h 214"/>
                      <a:gd name="T6" fmla="*/ 182 w 188"/>
                      <a:gd name="T7" fmla="*/ 24 h 214"/>
                      <a:gd name="T8" fmla="*/ 188 w 188"/>
                      <a:gd name="T9" fmla="*/ 42 h 214"/>
                      <a:gd name="T10" fmla="*/ 178 w 188"/>
                      <a:gd name="T11" fmla="*/ 58 h 214"/>
                      <a:gd name="T12" fmla="*/ 170 w 188"/>
                      <a:gd name="T13" fmla="*/ 76 h 214"/>
                      <a:gd name="T14" fmla="*/ 162 w 188"/>
                      <a:gd name="T15" fmla="*/ 126 h 214"/>
                      <a:gd name="T16" fmla="*/ 144 w 188"/>
                      <a:gd name="T17" fmla="*/ 136 h 214"/>
                      <a:gd name="T18" fmla="*/ 120 w 188"/>
                      <a:gd name="T19" fmla="*/ 138 h 214"/>
                      <a:gd name="T20" fmla="*/ 112 w 188"/>
                      <a:gd name="T21" fmla="*/ 124 h 214"/>
                      <a:gd name="T22" fmla="*/ 102 w 188"/>
                      <a:gd name="T23" fmla="*/ 146 h 214"/>
                      <a:gd name="T24" fmla="*/ 90 w 188"/>
                      <a:gd name="T25" fmla="*/ 150 h 214"/>
                      <a:gd name="T26" fmla="*/ 80 w 188"/>
                      <a:gd name="T27" fmla="*/ 132 h 214"/>
                      <a:gd name="T28" fmla="*/ 58 w 188"/>
                      <a:gd name="T29" fmla="*/ 144 h 214"/>
                      <a:gd name="T30" fmla="*/ 76 w 188"/>
                      <a:gd name="T31" fmla="*/ 142 h 214"/>
                      <a:gd name="T32" fmla="*/ 78 w 188"/>
                      <a:gd name="T33" fmla="*/ 160 h 214"/>
                      <a:gd name="T34" fmla="*/ 58 w 188"/>
                      <a:gd name="T35" fmla="*/ 166 h 214"/>
                      <a:gd name="T36" fmla="*/ 34 w 188"/>
                      <a:gd name="T37" fmla="*/ 166 h 214"/>
                      <a:gd name="T38" fmla="*/ 36 w 188"/>
                      <a:gd name="T39" fmla="*/ 154 h 214"/>
                      <a:gd name="T40" fmla="*/ 46 w 188"/>
                      <a:gd name="T41" fmla="*/ 144 h 214"/>
                      <a:gd name="T42" fmla="*/ 34 w 188"/>
                      <a:gd name="T43" fmla="*/ 148 h 214"/>
                      <a:gd name="T44" fmla="*/ 26 w 188"/>
                      <a:gd name="T45" fmla="*/ 166 h 214"/>
                      <a:gd name="T46" fmla="*/ 30 w 188"/>
                      <a:gd name="T47" fmla="*/ 190 h 214"/>
                      <a:gd name="T48" fmla="*/ 14 w 188"/>
                      <a:gd name="T49" fmla="*/ 200 h 214"/>
                      <a:gd name="T50" fmla="*/ 0 w 188"/>
                      <a:gd name="T51" fmla="*/ 214 h 214"/>
                      <a:gd name="T52" fmla="*/ 8 w 188"/>
                      <a:gd name="T53" fmla="*/ 188 h 214"/>
                      <a:gd name="T54" fmla="*/ 0 w 188"/>
                      <a:gd name="T55" fmla="*/ 164 h 214"/>
                      <a:gd name="T56" fmla="*/ 14 w 188"/>
                      <a:gd name="T57" fmla="*/ 152 h 214"/>
                      <a:gd name="T58" fmla="*/ 32 w 188"/>
                      <a:gd name="T59" fmla="*/ 134 h 214"/>
                      <a:gd name="T60" fmla="*/ 44 w 188"/>
                      <a:gd name="T61" fmla="*/ 118 h 214"/>
                      <a:gd name="T62" fmla="*/ 72 w 188"/>
                      <a:gd name="T63" fmla="*/ 116 h 214"/>
                      <a:gd name="T64" fmla="*/ 84 w 188"/>
                      <a:gd name="T65" fmla="*/ 112 h 214"/>
                      <a:gd name="T66" fmla="*/ 114 w 188"/>
                      <a:gd name="T67" fmla="*/ 78 h 214"/>
                      <a:gd name="T68" fmla="*/ 120 w 188"/>
                      <a:gd name="T69" fmla="*/ 92 h 214"/>
                      <a:gd name="T70" fmla="*/ 132 w 188"/>
                      <a:gd name="T71" fmla="*/ 76 h 214"/>
                      <a:gd name="T72" fmla="*/ 150 w 188"/>
                      <a:gd name="T73" fmla="*/ 54 h 214"/>
                      <a:gd name="T74" fmla="*/ 154 w 188"/>
                      <a:gd name="T75" fmla="*/ 42 h 214"/>
                      <a:gd name="T76" fmla="*/ 148 w 188"/>
                      <a:gd name="T77" fmla="*/ 38 h 214"/>
                      <a:gd name="T78" fmla="*/ 152 w 188"/>
                      <a:gd name="T79" fmla="*/ 32 h 214"/>
                      <a:gd name="T80" fmla="*/ 158 w 188"/>
                      <a:gd name="T81" fmla="*/ 24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0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9 h 13"/>
                      <a:gd name="T2" fmla="*/ 4 w 13"/>
                      <a:gd name="T3" fmla="*/ 13 h 13"/>
                      <a:gd name="T4" fmla="*/ 0 w 13"/>
                      <a:gd name="T5" fmla="*/ 9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1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812 w 812"/>
                      <a:gd name="T1" fmla="*/ 26 h 564"/>
                      <a:gd name="T2" fmla="*/ 778 w 812"/>
                      <a:gd name="T3" fmla="*/ 78 h 564"/>
                      <a:gd name="T4" fmla="*/ 748 w 812"/>
                      <a:gd name="T5" fmla="*/ 122 h 564"/>
                      <a:gd name="T6" fmla="*/ 722 w 812"/>
                      <a:gd name="T7" fmla="*/ 142 h 564"/>
                      <a:gd name="T8" fmla="*/ 634 w 812"/>
                      <a:gd name="T9" fmla="*/ 180 h 564"/>
                      <a:gd name="T10" fmla="*/ 632 w 812"/>
                      <a:gd name="T11" fmla="*/ 210 h 564"/>
                      <a:gd name="T12" fmla="*/ 604 w 812"/>
                      <a:gd name="T13" fmla="*/ 230 h 564"/>
                      <a:gd name="T14" fmla="*/ 620 w 812"/>
                      <a:gd name="T15" fmla="*/ 178 h 564"/>
                      <a:gd name="T16" fmla="*/ 576 w 812"/>
                      <a:gd name="T17" fmla="*/ 188 h 564"/>
                      <a:gd name="T18" fmla="*/ 556 w 812"/>
                      <a:gd name="T19" fmla="*/ 218 h 564"/>
                      <a:gd name="T20" fmla="*/ 596 w 812"/>
                      <a:gd name="T21" fmla="*/ 280 h 564"/>
                      <a:gd name="T22" fmla="*/ 594 w 812"/>
                      <a:gd name="T23" fmla="*/ 368 h 564"/>
                      <a:gd name="T24" fmla="*/ 542 w 812"/>
                      <a:gd name="T25" fmla="*/ 406 h 564"/>
                      <a:gd name="T26" fmla="*/ 522 w 812"/>
                      <a:gd name="T27" fmla="*/ 386 h 564"/>
                      <a:gd name="T28" fmla="*/ 482 w 812"/>
                      <a:gd name="T29" fmla="*/ 348 h 564"/>
                      <a:gd name="T30" fmla="*/ 462 w 812"/>
                      <a:gd name="T31" fmla="*/ 348 h 564"/>
                      <a:gd name="T32" fmla="*/ 450 w 812"/>
                      <a:gd name="T33" fmla="*/ 394 h 564"/>
                      <a:gd name="T34" fmla="*/ 500 w 812"/>
                      <a:gd name="T35" fmla="*/ 464 h 564"/>
                      <a:gd name="T36" fmla="*/ 510 w 812"/>
                      <a:gd name="T37" fmla="*/ 524 h 564"/>
                      <a:gd name="T38" fmla="*/ 526 w 812"/>
                      <a:gd name="T39" fmla="*/ 560 h 564"/>
                      <a:gd name="T40" fmla="*/ 492 w 812"/>
                      <a:gd name="T41" fmla="*/ 544 h 564"/>
                      <a:gd name="T42" fmla="*/ 470 w 812"/>
                      <a:gd name="T43" fmla="*/ 518 h 564"/>
                      <a:gd name="T44" fmla="*/ 422 w 812"/>
                      <a:gd name="T45" fmla="*/ 424 h 564"/>
                      <a:gd name="T46" fmla="*/ 426 w 812"/>
                      <a:gd name="T47" fmla="*/ 310 h 564"/>
                      <a:gd name="T48" fmla="*/ 422 w 812"/>
                      <a:gd name="T49" fmla="*/ 268 h 564"/>
                      <a:gd name="T50" fmla="*/ 412 w 812"/>
                      <a:gd name="T51" fmla="*/ 276 h 564"/>
                      <a:gd name="T52" fmla="*/ 386 w 812"/>
                      <a:gd name="T53" fmla="*/ 266 h 564"/>
                      <a:gd name="T54" fmla="*/ 360 w 812"/>
                      <a:gd name="T55" fmla="*/ 170 h 564"/>
                      <a:gd name="T56" fmla="*/ 330 w 812"/>
                      <a:gd name="T57" fmla="*/ 166 h 564"/>
                      <a:gd name="T58" fmla="*/ 288 w 812"/>
                      <a:gd name="T59" fmla="*/ 172 h 564"/>
                      <a:gd name="T60" fmla="*/ 242 w 812"/>
                      <a:gd name="T61" fmla="*/ 232 h 564"/>
                      <a:gd name="T62" fmla="*/ 196 w 812"/>
                      <a:gd name="T63" fmla="*/ 268 h 564"/>
                      <a:gd name="T64" fmla="*/ 184 w 812"/>
                      <a:gd name="T65" fmla="*/ 274 h 564"/>
                      <a:gd name="T66" fmla="*/ 160 w 812"/>
                      <a:gd name="T67" fmla="*/ 328 h 564"/>
                      <a:gd name="T68" fmla="*/ 152 w 812"/>
                      <a:gd name="T69" fmla="*/ 354 h 564"/>
                      <a:gd name="T70" fmla="*/ 128 w 812"/>
                      <a:gd name="T71" fmla="*/ 404 h 564"/>
                      <a:gd name="T72" fmla="*/ 94 w 812"/>
                      <a:gd name="T73" fmla="*/ 392 h 564"/>
                      <a:gd name="T74" fmla="*/ 66 w 812"/>
                      <a:gd name="T75" fmla="*/ 258 h 564"/>
                      <a:gd name="T76" fmla="*/ 72 w 812"/>
                      <a:gd name="T77" fmla="*/ 156 h 564"/>
                      <a:gd name="T78" fmla="*/ 44 w 812"/>
                      <a:gd name="T79" fmla="*/ 180 h 564"/>
                      <a:gd name="T80" fmla="*/ 20 w 812"/>
                      <a:gd name="T81" fmla="*/ 150 h 564"/>
                      <a:gd name="T82" fmla="*/ 24 w 812"/>
                      <a:gd name="T83" fmla="*/ 138 h 564"/>
                      <a:gd name="T84" fmla="*/ 0 w 812"/>
                      <a:gd name="T85" fmla="*/ 92 h 564"/>
                      <a:gd name="T86" fmla="*/ 798 w 812"/>
                      <a:gd name="T87" fmla="*/ 6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2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7 w 43"/>
                      <a:gd name="T1" fmla="*/ 11 h 85"/>
                      <a:gd name="T2" fmla="*/ 17 w 43"/>
                      <a:gd name="T3" fmla="*/ 3 h 85"/>
                      <a:gd name="T4" fmla="*/ 37 w 43"/>
                      <a:gd name="T5" fmla="*/ 33 h 85"/>
                      <a:gd name="T6" fmla="*/ 19 w 43"/>
                      <a:gd name="T7" fmla="*/ 85 h 85"/>
                      <a:gd name="T8" fmla="*/ 1 w 43"/>
                      <a:gd name="T9" fmla="*/ 69 h 85"/>
                      <a:gd name="T10" fmla="*/ 7 w 43"/>
                      <a:gd name="T11" fmla="*/ 11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3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13 w 44"/>
                      <a:gd name="T1" fmla="*/ 28 h 74"/>
                      <a:gd name="T2" fmla="*/ 29 w 44"/>
                      <a:gd name="T3" fmla="*/ 2 h 74"/>
                      <a:gd name="T4" fmla="*/ 43 w 44"/>
                      <a:gd name="T5" fmla="*/ 4 h 74"/>
                      <a:gd name="T6" fmla="*/ 39 w 44"/>
                      <a:gd name="T7" fmla="*/ 26 h 74"/>
                      <a:gd name="T8" fmla="*/ 13 w 44"/>
                      <a:gd name="T9" fmla="*/ 74 h 74"/>
                      <a:gd name="T10" fmla="*/ 7 w 44"/>
                      <a:gd name="T11" fmla="*/ 60 h 74"/>
                      <a:gd name="T12" fmla="*/ 3 w 44"/>
                      <a:gd name="T13" fmla="*/ 36 h 74"/>
                      <a:gd name="T14" fmla="*/ 13 w 44"/>
                      <a:gd name="T15" fmla="*/ 28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4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7 w 20"/>
                      <a:gd name="T1" fmla="*/ 16 h 30"/>
                      <a:gd name="T2" fmla="*/ 5 w 20"/>
                      <a:gd name="T3" fmla="*/ 30 h 30"/>
                      <a:gd name="T4" fmla="*/ 7 w 20"/>
                      <a:gd name="T5" fmla="*/ 16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5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481 w 682"/>
                      <a:gd name="T1" fmla="*/ 464 h 557"/>
                      <a:gd name="T2" fmla="*/ 486 w 682"/>
                      <a:gd name="T3" fmla="*/ 451 h 557"/>
                      <a:gd name="T4" fmla="*/ 500 w 682"/>
                      <a:gd name="T5" fmla="*/ 413 h 557"/>
                      <a:gd name="T6" fmla="*/ 309 w 682"/>
                      <a:gd name="T7" fmla="*/ 287 h 557"/>
                      <a:gd name="T8" fmla="*/ 282 w 682"/>
                      <a:gd name="T9" fmla="*/ 346 h 557"/>
                      <a:gd name="T10" fmla="*/ 303 w 682"/>
                      <a:gd name="T11" fmla="*/ 556 h 557"/>
                      <a:gd name="T12" fmla="*/ 282 w 682"/>
                      <a:gd name="T13" fmla="*/ 494 h 557"/>
                      <a:gd name="T14" fmla="*/ 242 w 682"/>
                      <a:gd name="T15" fmla="*/ 439 h 557"/>
                      <a:gd name="T16" fmla="*/ 245 w 682"/>
                      <a:gd name="T17" fmla="*/ 413 h 557"/>
                      <a:gd name="T18" fmla="*/ 247 w 682"/>
                      <a:gd name="T19" fmla="*/ 394 h 557"/>
                      <a:gd name="T20" fmla="*/ 220 w 682"/>
                      <a:gd name="T21" fmla="*/ 375 h 557"/>
                      <a:gd name="T22" fmla="*/ 194 w 682"/>
                      <a:gd name="T23" fmla="*/ 346 h 557"/>
                      <a:gd name="T24" fmla="*/ 148 w 682"/>
                      <a:gd name="T25" fmla="*/ 354 h 557"/>
                      <a:gd name="T26" fmla="*/ 126 w 682"/>
                      <a:gd name="T27" fmla="*/ 365 h 557"/>
                      <a:gd name="T28" fmla="*/ 78 w 682"/>
                      <a:gd name="T29" fmla="*/ 365 h 557"/>
                      <a:gd name="T30" fmla="*/ 22 w 682"/>
                      <a:gd name="T31" fmla="*/ 312 h 557"/>
                      <a:gd name="T32" fmla="*/ 11 w 682"/>
                      <a:gd name="T33" fmla="*/ 295 h 557"/>
                      <a:gd name="T34" fmla="*/ 0 w 682"/>
                      <a:gd name="T35" fmla="*/ 264 h 557"/>
                      <a:gd name="T36" fmla="*/ 24 w 682"/>
                      <a:gd name="T37" fmla="*/ 213 h 557"/>
                      <a:gd name="T38" fmla="*/ 32 w 682"/>
                      <a:gd name="T39" fmla="*/ 181 h 557"/>
                      <a:gd name="T40" fmla="*/ 51 w 682"/>
                      <a:gd name="T41" fmla="*/ 143 h 557"/>
                      <a:gd name="T42" fmla="*/ 81 w 682"/>
                      <a:gd name="T43" fmla="*/ 116 h 557"/>
                      <a:gd name="T44" fmla="*/ 167 w 682"/>
                      <a:gd name="T45" fmla="*/ 67 h 557"/>
                      <a:gd name="T46" fmla="*/ 220 w 682"/>
                      <a:gd name="T47" fmla="*/ 30 h 557"/>
                      <a:gd name="T48" fmla="*/ 258 w 682"/>
                      <a:gd name="T49" fmla="*/ 6 h 557"/>
                      <a:gd name="T50" fmla="*/ 363 w 682"/>
                      <a:gd name="T51" fmla="*/ 2 h 557"/>
                      <a:gd name="T52" fmla="*/ 398 w 682"/>
                      <a:gd name="T53" fmla="*/ 0 h 557"/>
                      <a:gd name="T54" fmla="*/ 384 w 682"/>
                      <a:gd name="T55" fmla="*/ 34 h 557"/>
                      <a:gd name="T56" fmla="*/ 443 w 682"/>
                      <a:gd name="T57" fmla="*/ 84 h 557"/>
                      <a:gd name="T58" fmla="*/ 497 w 682"/>
                      <a:gd name="T59" fmla="*/ 74 h 557"/>
                      <a:gd name="T60" fmla="*/ 529 w 682"/>
                      <a:gd name="T61" fmla="*/ 82 h 557"/>
                      <a:gd name="T62" fmla="*/ 559 w 682"/>
                      <a:gd name="T63" fmla="*/ 97 h 557"/>
                      <a:gd name="T64" fmla="*/ 572 w 682"/>
                      <a:gd name="T65" fmla="*/ 188 h 557"/>
                      <a:gd name="T66" fmla="*/ 572 w 682"/>
                      <a:gd name="T67" fmla="*/ 240 h 557"/>
                      <a:gd name="T68" fmla="*/ 599 w 682"/>
                      <a:gd name="T69" fmla="*/ 283 h 557"/>
                      <a:gd name="T70" fmla="*/ 645 w 682"/>
                      <a:gd name="T71" fmla="*/ 300 h 557"/>
                      <a:gd name="T72" fmla="*/ 680 w 682"/>
                      <a:gd name="T73" fmla="*/ 295 h 557"/>
                      <a:gd name="T74" fmla="*/ 664 w 682"/>
                      <a:gd name="T75" fmla="*/ 340 h 557"/>
                      <a:gd name="T76" fmla="*/ 599 w 682"/>
                      <a:gd name="T77" fmla="*/ 407 h 557"/>
                      <a:gd name="T78" fmla="*/ 548 w 682"/>
                      <a:gd name="T79" fmla="*/ 485 h 557"/>
                      <a:gd name="T80" fmla="*/ 556 w 682"/>
                      <a:gd name="T81" fmla="*/ 508 h 557"/>
                      <a:gd name="T82" fmla="*/ 435 w 682"/>
                      <a:gd name="T83" fmla="*/ 556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6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243 w 257"/>
                      <a:gd name="T1" fmla="*/ 347 h 347"/>
                      <a:gd name="T2" fmla="*/ 233 w 257"/>
                      <a:gd name="T3" fmla="*/ 301 h 347"/>
                      <a:gd name="T4" fmla="*/ 217 w 257"/>
                      <a:gd name="T5" fmla="*/ 288 h 347"/>
                      <a:gd name="T6" fmla="*/ 215 w 257"/>
                      <a:gd name="T7" fmla="*/ 269 h 347"/>
                      <a:gd name="T8" fmla="*/ 209 w 257"/>
                      <a:gd name="T9" fmla="*/ 254 h 347"/>
                      <a:gd name="T10" fmla="*/ 209 w 257"/>
                      <a:gd name="T11" fmla="*/ 229 h 347"/>
                      <a:gd name="T12" fmla="*/ 207 w 257"/>
                      <a:gd name="T13" fmla="*/ 214 h 347"/>
                      <a:gd name="T14" fmla="*/ 228 w 257"/>
                      <a:gd name="T15" fmla="*/ 202 h 347"/>
                      <a:gd name="T16" fmla="*/ 257 w 257"/>
                      <a:gd name="T17" fmla="*/ 197 h 347"/>
                      <a:gd name="T18" fmla="*/ 257 w 257"/>
                      <a:gd name="T19" fmla="*/ 136 h 347"/>
                      <a:gd name="T20" fmla="*/ 54 w 257"/>
                      <a:gd name="T21" fmla="*/ 96 h 347"/>
                      <a:gd name="T22" fmla="*/ 32 w 257"/>
                      <a:gd name="T23" fmla="*/ 98 h 347"/>
                      <a:gd name="T24" fmla="*/ 16 w 257"/>
                      <a:gd name="T25" fmla="*/ 102 h 347"/>
                      <a:gd name="T26" fmla="*/ 0 w 257"/>
                      <a:gd name="T27" fmla="*/ 149 h 347"/>
                      <a:gd name="T28" fmla="*/ 93 w 257"/>
                      <a:gd name="T29" fmla="*/ 346 h 347"/>
                      <a:gd name="T30" fmla="*/ 243 w 257"/>
                      <a:gd name="T31" fmla="*/ 347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7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7 w 19"/>
                      <a:gd name="T1" fmla="*/ 25 h 37"/>
                      <a:gd name="T2" fmla="*/ 19 w 19"/>
                      <a:gd name="T3" fmla="*/ 21 h 37"/>
                      <a:gd name="T4" fmla="*/ 7 w 19"/>
                      <a:gd name="T5" fmla="*/ 25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8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12 w 22"/>
                      <a:gd name="T1" fmla="*/ 12 h 20"/>
                      <a:gd name="T2" fmla="*/ 16 w 22"/>
                      <a:gd name="T3" fmla="*/ 0 h 20"/>
                      <a:gd name="T4" fmla="*/ 20 w 22"/>
                      <a:gd name="T5" fmla="*/ 12 h 20"/>
                      <a:gd name="T6" fmla="*/ 8 w 22"/>
                      <a:gd name="T7" fmla="*/ 20 h 20"/>
                      <a:gd name="T8" fmla="*/ 12 w 22"/>
                      <a:gd name="T9" fmla="*/ 12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49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24 w 57"/>
                      <a:gd name="T1" fmla="*/ 18 h 30"/>
                      <a:gd name="T2" fmla="*/ 32 w 57"/>
                      <a:gd name="T3" fmla="*/ 6 h 30"/>
                      <a:gd name="T4" fmla="*/ 36 w 57"/>
                      <a:gd name="T5" fmla="*/ 30 h 30"/>
                      <a:gd name="T6" fmla="*/ 24 w 57"/>
                      <a:gd name="T7" fmla="*/ 1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0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473 w 693"/>
                      <a:gd name="T1" fmla="*/ 464 h 696"/>
                      <a:gd name="T2" fmla="*/ 393 w 693"/>
                      <a:gd name="T3" fmla="*/ 452 h 696"/>
                      <a:gd name="T4" fmla="*/ 325 w 693"/>
                      <a:gd name="T5" fmla="*/ 412 h 696"/>
                      <a:gd name="T6" fmla="*/ 265 w 693"/>
                      <a:gd name="T7" fmla="*/ 400 h 696"/>
                      <a:gd name="T8" fmla="*/ 237 w 693"/>
                      <a:gd name="T9" fmla="*/ 416 h 696"/>
                      <a:gd name="T10" fmla="*/ 261 w 693"/>
                      <a:gd name="T11" fmla="*/ 428 h 696"/>
                      <a:gd name="T12" fmla="*/ 293 w 693"/>
                      <a:gd name="T13" fmla="*/ 468 h 696"/>
                      <a:gd name="T14" fmla="*/ 321 w 693"/>
                      <a:gd name="T15" fmla="*/ 476 h 696"/>
                      <a:gd name="T16" fmla="*/ 333 w 693"/>
                      <a:gd name="T17" fmla="*/ 536 h 696"/>
                      <a:gd name="T18" fmla="*/ 313 w 693"/>
                      <a:gd name="T19" fmla="*/ 552 h 696"/>
                      <a:gd name="T20" fmla="*/ 261 w 693"/>
                      <a:gd name="T21" fmla="*/ 616 h 696"/>
                      <a:gd name="T22" fmla="*/ 225 w 693"/>
                      <a:gd name="T23" fmla="*/ 628 h 696"/>
                      <a:gd name="T24" fmla="*/ 97 w 693"/>
                      <a:gd name="T25" fmla="*/ 696 h 696"/>
                      <a:gd name="T26" fmla="*/ 77 w 693"/>
                      <a:gd name="T27" fmla="*/ 616 h 696"/>
                      <a:gd name="T28" fmla="*/ 45 w 693"/>
                      <a:gd name="T29" fmla="*/ 524 h 696"/>
                      <a:gd name="T30" fmla="*/ 33 w 693"/>
                      <a:gd name="T31" fmla="*/ 448 h 696"/>
                      <a:gd name="T32" fmla="*/ 53 w 693"/>
                      <a:gd name="T33" fmla="*/ 344 h 696"/>
                      <a:gd name="T34" fmla="*/ 17 w 693"/>
                      <a:gd name="T35" fmla="*/ 392 h 696"/>
                      <a:gd name="T36" fmla="*/ 81 w 693"/>
                      <a:gd name="T37" fmla="*/ 280 h 696"/>
                      <a:gd name="T38" fmla="*/ 113 w 693"/>
                      <a:gd name="T39" fmla="*/ 204 h 696"/>
                      <a:gd name="T40" fmla="*/ 37 w 693"/>
                      <a:gd name="T41" fmla="*/ 204 h 696"/>
                      <a:gd name="T42" fmla="*/ 1 w 693"/>
                      <a:gd name="T43" fmla="*/ 196 h 696"/>
                      <a:gd name="T44" fmla="*/ 25 w 693"/>
                      <a:gd name="T45" fmla="*/ 140 h 696"/>
                      <a:gd name="T46" fmla="*/ 97 w 693"/>
                      <a:gd name="T47" fmla="*/ 112 h 696"/>
                      <a:gd name="T48" fmla="*/ 221 w 693"/>
                      <a:gd name="T49" fmla="*/ 124 h 696"/>
                      <a:gd name="T50" fmla="*/ 229 w 693"/>
                      <a:gd name="T51" fmla="*/ 64 h 696"/>
                      <a:gd name="T52" fmla="*/ 261 w 693"/>
                      <a:gd name="T53" fmla="*/ 0 h 696"/>
                      <a:gd name="T54" fmla="*/ 357 w 693"/>
                      <a:gd name="T55" fmla="*/ 44 h 696"/>
                      <a:gd name="T56" fmla="*/ 329 w 693"/>
                      <a:gd name="T57" fmla="*/ 88 h 696"/>
                      <a:gd name="T58" fmla="*/ 301 w 693"/>
                      <a:gd name="T59" fmla="*/ 176 h 696"/>
                      <a:gd name="T60" fmla="*/ 361 w 693"/>
                      <a:gd name="T61" fmla="*/ 192 h 696"/>
                      <a:gd name="T62" fmla="*/ 373 w 693"/>
                      <a:gd name="T63" fmla="*/ 136 h 696"/>
                      <a:gd name="T64" fmla="*/ 417 w 693"/>
                      <a:gd name="T65" fmla="*/ 92 h 696"/>
                      <a:gd name="T66" fmla="*/ 497 w 693"/>
                      <a:gd name="T67" fmla="*/ 88 h 696"/>
                      <a:gd name="T68" fmla="*/ 529 w 693"/>
                      <a:gd name="T69" fmla="*/ 52 h 696"/>
                      <a:gd name="T70" fmla="*/ 541 w 693"/>
                      <a:gd name="T71" fmla="*/ 46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1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825 w 931"/>
                      <a:gd name="T1" fmla="*/ 0 h 149"/>
                      <a:gd name="T2" fmla="*/ 143 w 931"/>
                      <a:gd name="T3" fmla="*/ 29 h 149"/>
                      <a:gd name="T4" fmla="*/ 91 w 931"/>
                      <a:gd name="T5" fmla="*/ 42 h 149"/>
                      <a:gd name="T6" fmla="*/ 62 w 931"/>
                      <a:gd name="T7" fmla="*/ 42 h 149"/>
                      <a:gd name="T8" fmla="*/ 22 w 931"/>
                      <a:gd name="T9" fmla="*/ 77 h 149"/>
                      <a:gd name="T10" fmla="*/ 0 w 931"/>
                      <a:gd name="T11" fmla="*/ 105 h 149"/>
                      <a:gd name="T12" fmla="*/ 59 w 931"/>
                      <a:gd name="T13" fmla="*/ 115 h 149"/>
                      <a:gd name="T14" fmla="*/ 97 w 931"/>
                      <a:gd name="T15" fmla="*/ 96 h 149"/>
                      <a:gd name="T16" fmla="*/ 108 w 931"/>
                      <a:gd name="T17" fmla="*/ 84 h 149"/>
                      <a:gd name="T18" fmla="*/ 167 w 931"/>
                      <a:gd name="T19" fmla="*/ 52 h 149"/>
                      <a:gd name="T20" fmla="*/ 215 w 931"/>
                      <a:gd name="T21" fmla="*/ 46 h 149"/>
                      <a:gd name="T22" fmla="*/ 237 w 931"/>
                      <a:gd name="T23" fmla="*/ 94 h 149"/>
                      <a:gd name="T24" fmla="*/ 188 w 931"/>
                      <a:gd name="T25" fmla="*/ 109 h 149"/>
                      <a:gd name="T26" fmla="*/ 231 w 931"/>
                      <a:gd name="T27" fmla="*/ 113 h 149"/>
                      <a:gd name="T28" fmla="*/ 250 w 931"/>
                      <a:gd name="T29" fmla="*/ 90 h 149"/>
                      <a:gd name="T30" fmla="*/ 266 w 931"/>
                      <a:gd name="T31" fmla="*/ 92 h 149"/>
                      <a:gd name="T32" fmla="*/ 253 w 931"/>
                      <a:gd name="T33" fmla="*/ 54 h 149"/>
                      <a:gd name="T34" fmla="*/ 266 w 931"/>
                      <a:gd name="T35" fmla="*/ 44 h 149"/>
                      <a:gd name="T36" fmla="*/ 277 w 931"/>
                      <a:gd name="T37" fmla="*/ 88 h 149"/>
                      <a:gd name="T38" fmla="*/ 266 w 931"/>
                      <a:gd name="T39" fmla="*/ 113 h 149"/>
                      <a:gd name="T40" fmla="*/ 296 w 931"/>
                      <a:gd name="T41" fmla="*/ 130 h 149"/>
                      <a:gd name="T42" fmla="*/ 299 w 931"/>
                      <a:gd name="T43" fmla="*/ 92 h 149"/>
                      <a:gd name="T44" fmla="*/ 331 w 931"/>
                      <a:gd name="T45" fmla="*/ 103 h 149"/>
                      <a:gd name="T46" fmla="*/ 382 w 931"/>
                      <a:gd name="T47" fmla="*/ 73 h 149"/>
                      <a:gd name="T48" fmla="*/ 409 w 931"/>
                      <a:gd name="T49" fmla="*/ 50 h 149"/>
                      <a:gd name="T50" fmla="*/ 439 w 931"/>
                      <a:gd name="T51" fmla="*/ 56 h 149"/>
                      <a:gd name="T52" fmla="*/ 455 w 931"/>
                      <a:gd name="T53" fmla="*/ 50 h 149"/>
                      <a:gd name="T54" fmla="*/ 431 w 931"/>
                      <a:gd name="T55" fmla="*/ 44 h 149"/>
                      <a:gd name="T56" fmla="*/ 474 w 931"/>
                      <a:gd name="T57" fmla="*/ 35 h 149"/>
                      <a:gd name="T58" fmla="*/ 544 w 931"/>
                      <a:gd name="T59" fmla="*/ 54 h 149"/>
                      <a:gd name="T60" fmla="*/ 581 w 931"/>
                      <a:gd name="T61" fmla="*/ 42 h 149"/>
                      <a:gd name="T62" fmla="*/ 584 w 931"/>
                      <a:gd name="T63" fmla="*/ 63 h 149"/>
                      <a:gd name="T64" fmla="*/ 568 w 931"/>
                      <a:gd name="T65" fmla="*/ 101 h 149"/>
                      <a:gd name="T66" fmla="*/ 611 w 931"/>
                      <a:gd name="T67" fmla="*/ 88 h 149"/>
                      <a:gd name="T68" fmla="*/ 624 w 931"/>
                      <a:gd name="T69" fmla="*/ 80 h 149"/>
                      <a:gd name="T70" fmla="*/ 648 w 931"/>
                      <a:gd name="T71" fmla="*/ 61 h 149"/>
                      <a:gd name="T72" fmla="*/ 794 w 931"/>
                      <a:gd name="T73" fmla="*/ 84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2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3 w 31"/>
                      <a:gd name="T1" fmla="*/ 28 h 30"/>
                      <a:gd name="T2" fmla="*/ 31 w 31"/>
                      <a:gd name="T3" fmla="*/ 0 h 30"/>
                      <a:gd name="T4" fmla="*/ 19 w 31"/>
                      <a:gd name="T5" fmla="*/ 24 h 30"/>
                      <a:gd name="T6" fmla="*/ 3 w 31"/>
                      <a:gd name="T7" fmla="*/ 2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3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6 w 44"/>
                      <a:gd name="T1" fmla="*/ 32 h 32"/>
                      <a:gd name="T2" fmla="*/ 22 w 44"/>
                      <a:gd name="T3" fmla="*/ 0 h 32"/>
                      <a:gd name="T4" fmla="*/ 38 w 44"/>
                      <a:gd name="T5" fmla="*/ 4 h 32"/>
                      <a:gd name="T6" fmla="*/ 6 w 44"/>
                      <a:gd name="T7" fmla="*/ 32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4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37 w 76"/>
                      <a:gd name="T1" fmla="*/ 18 h 18"/>
                      <a:gd name="T2" fmla="*/ 25 w 76"/>
                      <a:gd name="T3" fmla="*/ 2 h 18"/>
                      <a:gd name="T4" fmla="*/ 37 w 76"/>
                      <a:gd name="T5" fmla="*/ 18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5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21 h 44"/>
                      <a:gd name="T2" fmla="*/ 12 w 42"/>
                      <a:gd name="T3" fmla="*/ 9 h 44"/>
                      <a:gd name="T4" fmla="*/ 0 w 42"/>
                      <a:gd name="T5" fmla="*/ 21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56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7 w 31"/>
                      <a:gd name="T1" fmla="*/ 22 h 30"/>
                      <a:gd name="T2" fmla="*/ 31 w 31"/>
                      <a:gd name="T3" fmla="*/ 10 h 30"/>
                      <a:gd name="T4" fmla="*/ 7 w 31"/>
                      <a:gd name="T5" fmla="*/ 22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</p:grpSp>
            <p:grpSp>
              <p:nvGrpSpPr>
                <p:cNvPr id="58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59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16 w 30"/>
                      <a:gd name="T1" fmla="*/ 33 h 42"/>
                      <a:gd name="T2" fmla="*/ 8 w 30"/>
                      <a:gd name="T3" fmla="*/ 21 h 42"/>
                      <a:gd name="T4" fmla="*/ 0 w 30"/>
                      <a:gd name="T5" fmla="*/ 9 h 42"/>
                      <a:gd name="T6" fmla="*/ 16 w 30"/>
                      <a:gd name="T7" fmla="*/ 3 h 42"/>
                      <a:gd name="T8" fmla="*/ 30 w 30"/>
                      <a:gd name="T9" fmla="*/ 23 h 42"/>
                      <a:gd name="T10" fmla="*/ 28 w 30"/>
                      <a:gd name="T11" fmla="*/ 31 h 42"/>
                      <a:gd name="T12" fmla="*/ 16 w 30"/>
                      <a:gd name="T13" fmla="*/ 33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0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15 w 25"/>
                      <a:gd name="T1" fmla="*/ 16 h 16"/>
                      <a:gd name="T2" fmla="*/ 3 w 25"/>
                      <a:gd name="T3" fmla="*/ 8 h 16"/>
                      <a:gd name="T4" fmla="*/ 15 w 25"/>
                      <a:gd name="T5" fmla="*/ 0 h 16"/>
                      <a:gd name="T6" fmla="*/ 15 w 25"/>
                      <a:gd name="T7" fmla="*/ 16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1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14 w 65"/>
                      <a:gd name="T1" fmla="*/ 24 h 46"/>
                      <a:gd name="T2" fmla="*/ 30 w 65"/>
                      <a:gd name="T3" fmla="*/ 4 h 46"/>
                      <a:gd name="T4" fmla="*/ 42 w 65"/>
                      <a:gd name="T5" fmla="*/ 0 h 46"/>
                      <a:gd name="T6" fmla="*/ 58 w 65"/>
                      <a:gd name="T7" fmla="*/ 12 h 46"/>
                      <a:gd name="T8" fmla="*/ 32 w 65"/>
                      <a:gd name="T9" fmla="*/ 26 h 46"/>
                      <a:gd name="T10" fmla="*/ 12 w 65"/>
                      <a:gd name="T11" fmla="*/ 46 h 46"/>
                      <a:gd name="T12" fmla="*/ 8 w 65"/>
                      <a:gd name="T13" fmla="*/ 20 h 46"/>
                      <a:gd name="T14" fmla="*/ 12 w 65"/>
                      <a:gd name="T15" fmla="*/ 14 h 46"/>
                      <a:gd name="T16" fmla="*/ 14 w 65"/>
                      <a:gd name="T17" fmla="*/ 24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2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31 h 47"/>
                      <a:gd name="T2" fmla="*/ 18 w 69"/>
                      <a:gd name="T3" fmla="*/ 25 h 47"/>
                      <a:gd name="T4" fmla="*/ 52 w 69"/>
                      <a:gd name="T5" fmla="*/ 1 h 47"/>
                      <a:gd name="T6" fmla="*/ 64 w 69"/>
                      <a:gd name="T7" fmla="*/ 3 h 47"/>
                      <a:gd name="T8" fmla="*/ 50 w 69"/>
                      <a:gd name="T9" fmla="*/ 19 h 47"/>
                      <a:gd name="T10" fmla="*/ 28 w 69"/>
                      <a:gd name="T11" fmla="*/ 33 h 47"/>
                      <a:gd name="T12" fmla="*/ 22 w 69"/>
                      <a:gd name="T13" fmla="*/ 47 h 47"/>
                      <a:gd name="T14" fmla="*/ 16 w 69"/>
                      <a:gd name="T15" fmla="*/ 45 h 47"/>
                      <a:gd name="T16" fmla="*/ 12 w 69"/>
                      <a:gd name="T17" fmla="*/ 39 h 47"/>
                      <a:gd name="T18" fmla="*/ 0 w 69"/>
                      <a:gd name="T19" fmla="*/ 35 h 47"/>
                      <a:gd name="T20" fmla="*/ 0 w 69"/>
                      <a:gd name="T21" fmla="*/ 31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3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10 w 355"/>
                      <a:gd name="T1" fmla="*/ 4 h 277"/>
                      <a:gd name="T2" fmla="*/ 36 w 355"/>
                      <a:gd name="T3" fmla="*/ 18 h 277"/>
                      <a:gd name="T4" fmla="*/ 46 w 355"/>
                      <a:gd name="T5" fmla="*/ 30 h 277"/>
                      <a:gd name="T6" fmla="*/ 76 w 355"/>
                      <a:gd name="T7" fmla="*/ 52 h 277"/>
                      <a:gd name="T8" fmla="*/ 92 w 355"/>
                      <a:gd name="T9" fmla="*/ 66 h 277"/>
                      <a:gd name="T10" fmla="*/ 122 w 355"/>
                      <a:gd name="T11" fmla="*/ 98 h 277"/>
                      <a:gd name="T12" fmla="*/ 136 w 355"/>
                      <a:gd name="T13" fmla="*/ 128 h 277"/>
                      <a:gd name="T14" fmla="*/ 148 w 355"/>
                      <a:gd name="T15" fmla="*/ 132 h 277"/>
                      <a:gd name="T16" fmla="*/ 154 w 355"/>
                      <a:gd name="T17" fmla="*/ 150 h 277"/>
                      <a:gd name="T18" fmla="*/ 176 w 355"/>
                      <a:gd name="T19" fmla="*/ 152 h 277"/>
                      <a:gd name="T20" fmla="*/ 170 w 355"/>
                      <a:gd name="T21" fmla="*/ 196 h 277"/>
                      <a:gd name="T22" fmla="*/ 180 w 355"/>
                      <a:gd name="T23" fmla="*/ 224 h 277"/>
                      <a:gd name="T24" fmla="*/ 198 w 355"/>
                      <a:gd name="T25" fmla="*/ 232 h 277"/>
                      <a:gd name="T26" fmla="*/ 216 w 355"/>
                      <a:gd name="T27" fmla="*/ 234 h 277"/>
                      <a:gd name="T28" fmla="*/ 236 w 355"/>
                      <a:gd name="T29" fmla="*/ 242 h 277"/>
                      <a:gd name="T30" fmla="*/ 254 w 355"/>
                      <a:gd name="T31" fmla="*/ 236 h 277"/>
                      <a:gd name="T32" fmla="*/ 272 w 355"/>
                      <a:gd name="T33" fmla="*/ 248 h 277"/>
                      <a:gd name="T34" fmla="*/ 296 w 355"/>
                      <a:gd name="T35" fmla="*/ 256 h 277"/>
                      <a:gd name="T36" fmla="*/ 314 w 355"/>
                      <a:gd name="T37" fmla="*/ 264 h 277"/>
                      <a:gd name="T38" fmla="*/ 352 w 355"/>
                      <a:gd name="T39" fmla="*/ 266 h 277"/>
                      <a:gd name="T40" fmla="*/ 342 w 355"/>
                      <a:gd name="T41" fmla="*/ 274 h 277"/>
                      <a:gd name="T42" fmla="*/ 322 w 355"/>
                      <a:gd name="T43" fmla="*/ 272 h 277"/>
                      <a:gd name="T44" fmla="*/ 300 w 355"/>
                      <a:gd name="T45" fmla="*/ 270 h 277"/>
                      <a:gd name="T46" fmla="*/ 288 w 355"/>
                      <a:gd name="T47" fmla="*/ 266 h 277"/>
                      <a:gd name="T48" fmla="*/ 252 w 355"/>
                      <a:gd name="T49" fmla="*/ 264 h 277"/>
                      <a:gd name="T50" fmla="*/ 234 w 355"/>
                      <a:gd name="T51" fmla="*/ 260 h 277"/>
                      <a:gd name="T52" fmla="*/ 172 w 355"/>
                      <a:gd name="T53" fmla="*/ 242 h 277"/>
                      <a:gd name="T54" fmla="*/ 160 w 355"/>
                      <a:gd name="T55" fmla="*/ 216 h 277"/>
                      <a:gd name="T56" fmla="*/ 126 w 355"/>
                      <a:gd name="T57" fmla="*/ 200 h 277"/>
                      <a:gd name="T58" fmla="*/ 108 w 355"/>
                      <a:gd name="T59" fmla="*/ 186 h 277"/>
                      <a:gd name="T60" fmla="*/ 94 w 355"/>
                      <a:gd name="T61" fmla="*/ 158 h 277"/>
                      <a:gd name="T62" fmla="*/ 68 w 355"/>
                      <a:gd name="T63" fmla="*/ 108 h 277"/>
                      <a:gd name="T64" fmla="*/ 64 w 355"/>
                      <a:gd name="T65" fmla="*/ 102 h 277"/>
                      <a:gd name="T66" fmla="*/ 58 w 355"/>
                      <a:gd name="T67" fmla="*/ 100 h 277"/>
                      <a:gd name="T68" fmla="*/ 54 w 355"/>
                      <a:gd name="T69" fmla="*/ 88 h 277"/>
                      <a:gd name="T70" fmla="*/ 38 w 355"/>
                      <a:gd name="T71" fmla="*/ 58 h 277"/>
                      <a:gd name="T72" fmla="*/ 20 w 355"/>
                      <a:gd name="T73" fmla="*/ 40 h 277"/>
                      <a:gd name="T74" fmla="*/ 4 w 355"/>
                      <a:gd name="T75" fmla="*/ 22 h 277"/>
                      <a:gd name="T76" fmla="*/ 10 w 355"/>
                      <a:gd name="T77" fmla="*/ 2 h 277"/>
                      <a:gd name="T78" fmla="*/ 10 w 355"/>
                      <a:gd name="T79" fmla="*/ 4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4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54 w 156"/>
                      <a:gd name="T1" fmla="*/ 66 h 206"/>
                      <a:gd name="T2" fmla="*/ 66 w 156"/>
                      <a:gd name="T3" fmla="*/ 58 h 206"/>
                      <a:gd name="T4" fmla="*/ 68 w 156"/>
                      <a:gd name="T5" fmla="*/ 52 h 206"/>
                      <a:gd name="T6" fmla="*/ 80 w 156"/>
                      <a:gd name="T7" fmla="*/ 44 h 206"/>
                      <a:gd name="T8" fmla="*/ 106 w 156"/>
                      <a:gd name="T9" fmla="*/ 22 h 206"/>
                      <a:gd name="T10" fmla="*/ 112 w 156"/>
                      <a:gd name="T11" fmla="*/ 4 h 206"/>
                      <a:gd name="T12" fmla="*/ 124 w 156"/>
                      <a:gd name="T13" fmla="*/ 0 h 206"/>
                      <a:gd name="T14" fmla="*/ 150 w 156"/>
                      <a:gd name="T15" fmla="*/ 28 h 206"/>
                      <a:gd name="T16" fmla="*/ 146 w 156"/>
                      <a:gd name="T17" fmla="*/ 44 h 206"/>
                      <a:gd name="T18" fmla="*/ 126 w 156"/>
                      <a:gd name="T19" fmla="*/ 64 h 206"/>
                      <a:gd name="T20" fmla="*/ 132 w 156"/>
                      <a:gd name="T21" fmla="*/ 94 h 206"/>
                      <a:gd name="T22" fmla="*/ 142 w 156"/>
                      <a:gd name="T23" fmla="*/ 110 h 206"/>
                      <a:gd name="T24" fmla="*/ 146 w 156"/>
                      <a:gd name="T25" fmla="*/ 128 h 206"/>
                      <a:gd name="T26" fmla="*/ 128 w 156"/>
                      <a:gd name="T27" fmla="*/ 128 h 206"/>
                      <a:gd name="T28" fmla="*/ 116 w 156"/>
                      <a:gd name="T29" fmla="*/ 146 h 206"/>
                      <a:gd name="T30" fmla="*/ 104 w 156"/>
                      <a:gd name="T31" fmla="*/ 156 h 206"/>
                      <a:gd name="T32" fmla="*/ 100 w 156"/>
                      <a:gd name="T33" fmla="*/ 198 h 206"/>
                      <a:gd name="T34" fmla="*/ 88 w 156"/>
                      <a:gd name="T35" fmla="*/ 202 h 206"/>
                      <a:gd name="T36" fmla="*/ 82 w 156"/>
                      <a:gd name="T37" fmla="*/ 206 h 206"/>
                      <a:gd name="T38" fmla="*/ 76 w 156"/>
                      <a:gd name="T39" fmla="*/ 202 h 206"/>
                      <a:gd name="T40" fmla="*/ 72 w 156"/>
                      <a:gd name="T41" fmla="*/ 190 h 206"/>
                      <a:gd name="T42" fmla="*/ 60 w 156"/>
                      <a:gd name="T43" fmla="*/ 186 h 206"/>
                      <a:gd name="T44" fmla="*/ 42 w 156"/>
                      <a:gd name="T45" fmla="*/ 194 h 206"/>
                      <a:gd name="T46" fmla="*/ 28 w 156"/>
                      <a:gd name="T47" fmla="*/ 186 h 206"/>
                      <a:gd name="T48" fmla="*/ 10 w 156"/>
                      <a:gd name="T49" fmla="*/ 148 h 206"/>
                      <a:gd name="T50" fmla="*/ 4 w 156"/>
                      <a:gd name="T51" fmla="*/ 130 h 206"/>
                      <a:gd name="T52" fmla="*/ 0 w 156"/>
                      <a:gd name="T53" fmla="*/ 118 h 206"/>
                      <a:gd name="T54" fmla="*/ 20 w 156"/>
                      <a:gd name="T55" fmla="*/ 96 h 206"/>
                      <a:gd name="T56" fmla="*/ 32 w 156"/>
                      <a:gd name="T57" fmla="*/ 104 h 206"/>
                      <a:gd name="T58" fmla="*/ 34 w 156"/>
                      <a:gd name="T59" fmla="*/ 80 h 206"/>
                      <a:gd name="T60" fmla="*/ 52 w 156"/>
                      <a:gd name="T61" fmla="*/ 70 h 206"/>
                      <a:gd name="T62" fmla="*/ 54 w 156"/>
                      <a:gd name="T63" fmla="*/ 66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5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4 w 109"/>
                      <a:gd name="T1" fmla="*/ 32 h 38"/>
                      <a:gd name="T2" fmla="*/ 18 w 109"/>
                      <a:gd name="T3" fmla="*/ 10 h 38"/>
                      <a:gd name="T4" fmla="*/ 46 w 109"/>
                      <a:gd name="T5" fmla="*/ 20 h 38"/>
                      <a:gd name="T6" fmla="*/ 72 w 109"/>
                      <a:gd name="T7" fmla="*/ 14 h 38"/>
                      <a:gd name="T8" fmla="*/ 90 w 109"/>
                      <a:gd name="T9" fmla="*/ 0 h 38"/>
                      <a:gd name="T10" fmla="*/ 76 w 109"/>
                      <a:gd name="T11" fmla="*/ 26 h 38"/>
                      <a:gd name="T12" fmla="*/ 60 w 109"/>
                      <a:gd name="T13" fmla="*/ 38 h 38"/>
                      <a:gd name="T14" fmla="*/ 42 w 109"/>
                      <a:gd name="T15" fmla="*/ 32 h 38"/>
                      <a:gd name="T16" fmla="*/ 14 w 109"/>
                      <a:gd name="T17" fmla="*/ 30 h 38"/>
                      <a:gd name="T18" fmla="*/ 4 w 109"/>
                      <a:gd name="T19" fmla="*/ 32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6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8 w 76"/>
                      <a:gd name="T1" fmla="*/ 18 h 104"/>
                      <a:gd name="T2" fmla="*/ 18 w 76"/>
                      <a:gd name="T3" fmla="*/ 0 h 104"/>
                      <a:gd name="T4" fmla="*/ 34 w 76"/>
                      <a:gd name="T5" fmla="*/ 18 h 104"/>
                      <a:gd name="T6" fmla="*/ 62 w 76"/>
                      <a:gd name="T7" fmla="*/ 4 h 104"/>
                      <a:gd name="T8" fmla="*/ 46 w 76"/>
                      <a:gd name="T9" fmla="*/ 34 h 104"/>
                      <a:gd name="T10" fmla="*/ 54 w 76"/>
                      <a:gd name="T11" fmla="*/ 48 h 104"/>
                      <a:gd name="T12" fmla="*/ 58 w 76"/>
                      <a:gd name="T13" fmla="*/ 60 h 104"/>
                      <a:gd name="T14" fmla="*/ 46 w 76"/>
                      <a:gd name="T15" fmla="*/ 74 h 104"/>
                      <a:gd name="T16" fmla="*/ 34 w 76"/>
                      <a:gd name="T17" fmla="*/ 60 h 104"/>
                      <a:gd name="T18" fmla="*/ 22 w 76"/>
                      <a:gd name="T19" fmla="*/ 48 h 104"/>
                      <a:gd name="T20" fmla="*/ 28 w 76"/>
                      <a:gd name="T21" fmla="*/ 68 h 104"/>
                      <a:gd name="T22" fmla="*/ 30 w 76"/>
                      <a:gd name="T23" fmla="*/ 74 h 104"/>
                      <a:gd name="T24" fmla="*/ 20 w 76"/>
                      <a:gd name="T25" fmla="*/ 104 h 104"/>
                      <a:gd name="T26" fmla="*/ 12 w 76"/>
                      <a:gd name="T27" fmla="*/ 102 h 104"/>
                      <a:gd name="T28" fmla="*/ 8 w 76"/>
                      <a:gd name="T29" fmla="*/ 90 h 104"/>
                      <a:gd name="T30" fmla="*/ 0 w 76"/>
                      <a:gd name="T31" fmla="*/ 54 h 104"/>
                      <a:gd name="T32" fmla="*/ 2 w 76"/>
                      <a:gd name="T33" fmla="*/ 30 h 104"/>
                      <a:gd name="T34" fmla="*/ 8 w 76"/>
                      <a:gd name="T35" fmla="*/ 18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7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3 w 37"/>
                      <a:gd name="T1" fmla="*/ 28 h 61"/>
                      <a:gd name="T2" fmla="*/ 13 w 37"/>
                      <a:gd name="T3" fmla="*/ 0 h 61"/>
                      <a:gd name="T4" fmla="*/ 15 w 37"/>
                      <a:gd name="T5" fmla="*/ 28 h 61"/>
                      <a:gd name="T6" fmla="*/ 37 w 37"/>
                      <a:gd name="T7" fmla="*/ 38 h 61"/>
                      <a:gd name="T8" fmla="*/ 19 w 37"/>
                      <a:gd name="T9" fmla="*/ 44 h 61"/>
                      <a:gd name="T10" fmla="*/ 5 w 37"/>
                      <a:gd name="T11" fmla="*/ 58 h 61"/>
                      <a:gd name="T12" fmla="*/ 1 w 37"/>
                      <a:gd name="T13" fmla="*/ 34 h 61"/>
                      <a:gd name="T14" fmla="*/ 3 w 37"/>
                      <a:gd name="T15" fmla="*/ 28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8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7 w 49"/>
                      <a:gd name="T1" fmla="*/ 0 h 29"/>
                      <a:gd name="T2" fmla="*/ 29 w 49"/>
                      <a:gd name="T3" fmla="*/ 0 h 29"/>
                      <a:gd name="T4" fmla="*/ 49 w 49"/>
                      <a:gd name="T5" fmla="*/ 16 h 29"/>
                      <a:gd name="T6" fmla="*/ 35 w 49"/>
                      <a:gd name="T7" fmla="*/ 14 h 29"/>
                      <a:gd name="T8" fmla="*/ 3 w 49"/>
                      <a:gd name="T9" fmla="*/ 16 h 29"/>
                      <a:gd name="T10" fmla="*/ 7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69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21 w 61"/>
                      <a:gd name="T1" fmla="*/ 38 h 48"/>
                      <a:gd name="T2" fmla="*/ 15 w 61"/>
                      <a:gd name="T3" fmla="*/ 26 h 48"/>
                      <a:gd name="T4" fmla="*/ 3 w 61"/>
                      <a:gd name="T5" fmla="*/ 22 h 48"/>
                      <a:gd name="T6" fmla="*/ 13 w 61"/>
                      <a:gd name="T7" fmla="*/ 8 h 48"/>
                      <a:gd name="T8" fmla="*/ 25 w 61"/>
                      <a:gd name="T9" fmla="*/ 0 h 48"/>
                      <a:gd name="T10" fmla="*/ 49 w 61"/>
                      <a:gd name="T11" fmla="*/ 10 h 48"/>
                      <a:gd name="T12" fmla="*/ 53 w 61"/>
                      <a:gd name="T13" fmla="*/ 20 h 48"/>
                      <a:gd name="T14" fmla="*/ 61 w 61"/>
                      <a:gd name="T15" fmla="*/ 32 h 48"/>
                      <a:gd name="T16" fmla="*/ 41 w 61"/>
                      <a:gd name="T17" fmla="*/ 38 h 48"/>
                      <a:gd name="T18" fmla="*/ 23 w 61"/>
                      <a:gd name="T19" fmla="*/ 44 h 48"/>
                      <a:gd name="T20" fmla="*/ 21 w 61"/>
                      <a:gd name="T21" fmla="*/ 38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0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46 w 286"/>
                      <a:gd name="T1" fmla="*/ 28 h 182"/>
                      <a:gd name="T2" fmla="*/ 36 w 286"/>
                      <a:gd name="T3" fmla="*/ 14 h 182"/>
                      <a:gd name="T4" fmla="*/ 26 w 286"/>
                      <a:gd name="T5" fmla="*/ 30 h 182"/>
                      <a:gd name="T6" fmla="*/ 0 w 286"/>
                      <a:gd name="T7" fmla="*/ 24 h 182"/>
                      <a:gd name="T8" fmla="*/ 10 w 286"/>
                      <a:gd name="T9" fmla="*/ 42 h 182"/>
                      <a:gd name="T10" fmla="*/ 16 w 286"/>
                      <a:gd name="T11" fmla="*/ 62 h 182"/>
                      <a:gd name="T12" fmla="*/ 24 w 286"/>
                      <a:gd name="T13" fmla="*/ 48 h 182"/>
                      <a:gd name="T14" fmla="*/ 30 w 286"/>
                      <a:gd name="T15" fmla="*/ 44 h 182"/>
                      <a:gd name="T16" fmla="*/ 48 w 286"/>
                      <a:gd name="T17" fmla="*/ 56 h 182"/>
                      <a:gd name="T18" fmla="*/ 70 w 286"/>
                      <a:gd name="T19" fmla="*/ 62 h 182"/>
                      <a:gd name="T20" fmla="*/ 88 w 286"/>
                      <a:gd name="T21" fmla="*/ 72 h 182"/>
                      <a:gd name="T22" fmla="*/ 106 w 286"/>
                      <a:gd name="T23" fmla="*/ 102 h 182"/>
                      <a:gd name="T24" fmla="*/ 104 w 286"/>
                      <a:gd name="T25" fmla="*/ 122 h 182"/>
                      <a:gd name="T26" fmla="*/ 98 w 286"/>
                      <a:gd name="T27" fmla="*/ 134 h 182"/>
                      <a:gd name="T28" fmla="*/ 122 w 286"/>
                      <a:gd name="T29" fmla="*/ 128 h 182"/>
                      <a:gd name="T30" fmla="*/ 140 w 286"/>
                      <a:gd name="T31" fmla="*/ 140 h 182"/>
                      <a:gd name="T32" fmla="*/ 168 w 286"/>
                      <a:gd name="T33" fmla="*/ 148 h 182"/>
                      <a:gd name="T34" fmla="*/ 174 w 286"/>
                      <a:gd name="T35" fmla="*/ 146 h 182"/>
                      <a:gd name="T36" fmla="*/ 168 w 286"/>
                      <a:gd name="T37" fmla="*/ 134 h 182"/>
                      <a:gd name="T38" fmla="*/ 178 w 286"/>
                      <a:gd name="T39" fmla="*/ 136 h 182"/>
                      <a:gd name="T40" fmla="*/ 186 w 286"/>
                      <a:gd name="T41" fmla="*/ 118 h 182"/>
                      <a:gd name="T42" fmla="*/ 202 w 286"/>
                      <a:gd name="T43" fmla="*/ 122 h 182"/>
                      <a:gd name="T44" fmla="*/ 214 w 286"/>
                      <a:gd name="T45" fmla="*/ 130 h 182"/>
                      <a:gd name="T46" fmla="*/ 244 w 286"/>
                      <a:gd name="T47" fmla="*/ 168 h 182"/>
                      <a:gd name="T48" fmla="*/ 262 w 286"/>
                      <a:gd name="T49" fmla="*/ 178 h 182"/>
                      <a:gd name="T50" fmla="*/ 284 w 286"/>
                      <a:gd name="T51" fmla="*/ 170 h 182"/>
                      <a:gd name="T52" fmla="*/ 268 w 286"/>
                      <a:gd name="T53" fmla="*/ 160 h 182"/>
                      <a:gd name="T54" fmla="*/ 256 w 286"/>
                      <a:gd name="T55" fmla="*/ 138 h 182"/>
                      <a:gd name="T56" fmla="*/ 250 w 286"/>
                      <a:gd name="T57" fmla="*/ 132 h 182"/>
                      <a:gd name="T58" fmla="*/ 248 w 286"/>
                      <a:gd name="T59" fmla="*/ 122 h 182"/>
                      <a:gd name="T60" fmla="*/ 236 w 286"/>
                      <a:gd name="T61" fmla="*/ 116 h 182"/>
                      <a:gd name="T62" fmla="*/ 240 w 286"/>
                      <a:gd name="T63" fmla="*/ 96 h 182"/>
                      <a:gd name="T64" fmla="*/ 220 w 286"/>
                      <a:gd name="T65" fmla="*/ 86 h 182"/>
                      <a:gd name="T66" fmla="*/ 210 w 286"/>
                      <a:gd name="T67" fmla="*/ 70 h 182"/>
                      <a:gd name="T68" fmla="*/ 190 w 286"/>
                      <a:gd name="T69" fmla="*/ 54 h 182"/>
                      <a:gd name="T70" fmla="*/ 168 w 286"/>
                      <a:gd name="T71" fmla="*/ 38 h 182"/>
                      <a:gd name="T72" fmla="*/ 156 w 286"/>
                      <a:gd name="T73" fmla="*/ 34 h 182"/>
                      <a:gd name="T74" fmla="*/ 120 w 286"/>
                      <a:gd name="T75" fmla="*/ 16 h 182"/>
                      <a:gd name="T76" fmla="*/ 102 w 286"/>
                      <a:gd name="T77" fmla="*/ 4 h 182"/>
                      <a:gd name="T78" fmla="*/ 96 w 286"/>
                      <a:gd name="T79" fmla="*/ 0 h 182"/>
                      <a:gd name="T80" fmla="*/ 70 w 286"/>
                      <a:gd name="T81" fmla="*/ 10 h 182"/>
                      <a:gd name="T82" fmla="*/ 56 w 286"/>
                      <a:gd name="T83" fmla="*/ 32 h 182"/>
                      <a:gd name="T84" fmla="*/ 46 w 286"/>
                      <a:gd name="T85" fmla="*/ 28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1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1 w 78"/>
                      <a:gd name="T1" fmla="*/ 58 h 78"/>
                      <a:gd name="T2" fmla="*/ 27 w 78"/>
                      <a:gd name="T3" fmla="*/ 60 h 78"/>
                      <a:gd name="T4" fmla="*/ 45 w 78"/>
                      <a:gd name="T5" fmla="*/ 48 h 78"/>
                      <a:gd name="T6" fmla="*/ 57 w 78"/>
                      <a:gd name="T7" fmla="*/ 30 h 78"/>
                      <a:gd name="T8" fmla="*/ 43 w 78"/>
                      <a:gd name="T9" fmla="*/ 14 h 78"/>
                      <a:gd name="T10" fmla="*/ 43 w 78"/>
                      <a:gd name="T11" fmla="*/ 4 h 78"/>
                      <a:gd name="T12" fmla="*/ 71 w 78"/>
                      <a:gd name="T13" fmla="*/ 26 h 78"/>
                      <a:gd name="T14" fmla="*/ 67 w 78"/>
                      <a:gd name="T15" fmla="*/ 54 h 78"/>
                      <a:gd name="T16" fmla="*/ 33 w 78"/>
                      <a:gd name="T17" fmla="*/ 78 h 78"/>
                      <a:gd name="T18" fmla="*/ 9 w 78"/>
                      <a:gd name="T19" fmla="*/ 66 h 78"/>
                      <a:gd name="T20" fmla="*/ 3 w 78"/>
                      <a:gd name="T21" fmla="*/ 62 h 78"/>
                      <a:gd name="T22" fmla="*/ 1 w 78"/>
                      <a:gd name="T23" fmla="*/ 58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2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3 w 17"/>
                      <a:gd name="T1" fmla="*/ 4 h 18"/>
                      <a:gd name="T2" fmla="*/ 3 w 17"/>
                      <a:gd name="T3" fmla="*/ 14 h 18"/>
                      <a:gd name="T4" fmla="*/ 3 w 17"/>
                      <a:gd name="T5" fmla="*/ 4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3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7 w 20"/>
                      <a:gd name="T3" fmla="*/ 2 h 15"/>
                      <a:gd name="T4" fmla="*/ 9 w 20"/>
                      <a:gd name="T5" fmla="*/ 12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4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5 w 20"/>
                      <a:gd name="T3" fmla="*/ 2 h 15"/>
                      <a:gd name="T4" fmla="*/ 15 w 20"/>
                      <a:gd name="T5" fmla="*/ 14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5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50 h 80"/>
                      <a:gd name="T2" fmla="*/ 14 w 80"/>
                      <a:gd name="T3" fmla="*/ 24 h 80"/>
                      <a:gd name="T4" fmla="*/ 26 w 80"/>
                      <a:gd name="T5" fmla="*/ 20 h 80"/>
                      <a:gd name="T6" fmla="*/ 48 w 80"/>
                      <a:gd name="T7" fmla="*/ 18 h 80"/>
                      <a:gd name="T8" fmla="*/ 58 w 80"/>
                      <a:gd name="T9" fmla="*/ 0 h 80"/>
                      <a:gd name="T10" fmla="*/ 80 w 80"/>
                      <a:gd name="T11" fmla="*/ 40 h 80"/>
                      <a:gd name="T12" fmla="*/ 70 w 80"/>
                      <a:gd name="T13" fmla="*/ 56 h 80"/>
                      <a:gd name="T14" fmla="*/ 54 w 80"/>
                      <a:gd name="T15" fmla="*/ 62 h 80"/>
                      <a:gd name="T16" fmla="*/ 48 w 80"/>
                      <a:gd name="T17" fmla="*/ 80 h 80"/>
                      <a:gd name="T18" fmla="*/ 32 w 80"/>
                      <a:gd name="T19" fmla="*/ 68 h 80"/>
                      <a:gd name="T20" fmla="*/ 38 w 80"/>
                      <a:gd name="T21" fmla="*/ 52 h 80"/>
                      <a:gd name="T22" fmla="*/ 30 w 80"/>
                      <a:gd name="T23" fmla="*/ 28 h 80"/>
                      <a:gd name="T24" fmla="*/ 20 w 80"/>
                      <a:gd name="T25" fmla="*/ 48 h 80"/>
                      <a:gd name="T26" fmla="*/ 8 w 80"/>
                      <a:gd name="T27" fmla="*/ 56 h 80"/>
                      <a:gd name="T28" fmla="*/ 0 w 80"/>
                      <a:gd name="T29" fmla="*/ 5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6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14 w 94"/>
                      <a:gd name="T1" fmla="*/ 96 h 174"/>
                      <a:gd name="T2" fmla="*/ 26 w 94"/>
                      <a:gd name="T3" fmla="*/ 128 h 174"/>
                      <a:gd name="T4" fmla="*/ 32 w 94"/>
                      <a:gd name="T5" fmla="*/ 108 h 174"/>
                      <a:gd name="T6" fmla="*/ 52 w 94"/>
                      <a:gd name="T7" fmla="*/ 100 h 174"/>
                      <a:gd name="T8" fmla="*/ 46 w 94"/>
                      <a:gd name="T9" fmla="*/ 124 h 174"/>
                      <a:gd name="T10" fmla="*/ 66 w 94"/>
                      <a:gd name="T11" fmla="*/ 126 h 174"/>
                      <a:gd name="T12" fmla="*/ 76 w 94"/>
                      <a:gd name="T13" fmla="*/ 142 h 174"/>
                      <a:gd name="T14" fmla="*/ 58 w 94"/>
                      <a:gd name="T15" fmla="*/ 148 h 174"/>
                      <a:gd name="T16" fmla="*/ 74 w 94"/>
                      <a:gd name="T17" fmla="*/ 174 h 174"/>
                      <a:gd name="T18" fmla="*/ 84 w 94"/>
                      <a:gd name="T19" fmla="*/ 154 h 174"/>
                      <a:gd name="T20" fmla="*/ 82 w 94"/>
                      <a:gd name="T21" fmla="*/ 112 h 174"/>
                      <a:gd name="T22" fmla="*/ 60 w 94"/>
                      <a:gd name="T23" fmla="*/ 106 h 174"/>
                      <a:gd name="T24" fmla="*/ 50 w 94"/>
                      <a:gd name="T25" fmla="*/ 82 h 174"/>
                      <a:gd name="T26" fmla="*/ 34 w 94"/>
                      <a:gd name="T27" fmla="*/ 82 h 174"/>
                      <a:gd name="T28" fmla="*/ 30 w 94"/>
                      <a:gd name="T29" fmla="*/ 70 h 174"/>
                      <a:gd name="T30" fmla="*/ 42 w 94"/>
                      <a:gd name="T31" fmla="*/ 42 h 174"/>
                      <a:gd name="T32" fmla="*/ 30 w 94"/>
                      <a:gd name="T33" fmla="*/ 0 h 174"/>
                      <a:gd name="T34" fmla="*/ 18 w 94"/>
                      <a:gd name="T35" fmla="*/ 22 h 174"/>
                      <a:gd name="T36" fmla="*/ 4 w 94"/>
                      <a:gd name="T37" fmla="*/ 46 h 174"/>
                      <a:gd name="T38" fmla="*/ 14 w 94"/>
                      <a:gd name="T39" fmla="*/ 76 h 174"/>
                      <a:gd name="T40" fmla="*/ 14 w 94"/>
                      <a:gd name="T41" fmla="*/ 96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7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6 w 32"/>
                      <a:gd name="T1" fmla="*/ 24 h 50"/>
                      <a:gd name="T2" fmla="*/ 12 w 32"/>
                      <a:gd name="T3" fmla="*/ 0 h 50"/>
                      <a:gd name="T4" fmla="*/ 20 w 32"/>
                      <a:gd name="T5" fmla="*/ 16 h 50"/>
                      <a:gd name="T6" fmla="*/ 22 w 32"/>
                      <a:gd name="T7" fmla="*/ 24 h 50"/>
                      <a:gd name="T8" fmla="*/ 28 w 32"/>
                      <a:gd name="T9" fmla="*/ 26 h 50"/>
                      <a:gd name="T10" fmla="*/ 32 w 32"/>
                      <a:gd name="T11" fmla="*/ 38 h 50"/>
                      <a:gd name="T12" fmla="*/ 18 w 32"/>
                      <a:gd name="T13" fmla="*/ 50 h 50"/>
                      <a:gd name="T14" fmla="*/ 6 w 32"/>
                      <a:gd name="T15" fmla="*/ 24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8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44 h 50"/>
                      <a:gd name="T2" fmla="*/ 22 w 43"/>
                      <a:gd name="T3" fmla="*/ 20 h 50"/>
                      <a:gd name="T4" fmla="*/ 36 w 43"/>
                      <a:gd name="T5" fmla="*/ 0 h 50"/>
                      <a:gd name="T6" fmla="*/ 24 w 43"/>
                      <a:gd name="T7" fmla="*/ 28 h 50"/>
                      <a:gd name="T8" fmla="*/ 2 w 43"/>
                      <a:gd name="T9" fmla="*/ 50 h 50"/>
                      <a:gd name="T10" fmla="*/ 0 w 43"/>
                      <a:gd name="T11" fmla="*/ 44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79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25 h 29"/>
                      <a:gd name="T2" fmla="*/ 12 w 41"/>
                      <a:gd name="T3" fmla="*/ 29 h 29"/>
                      <a:gd name="T4" fmla="*/ 0 w 41"/>
                      <a:gd name="T5" fmla="*/ 25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0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1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5 w 47"/>
                      <a:gd name="T1" fmla="*/ 156 h 165"/>
                      <a:gd name="T2" fmla="*/ 15 w 47"/>
                      <a:gd name="T3" fmla="*/ 108 h 165"/>
                      <a:gd name="T4" fmla="*/ 17 w 47"/>
                      <a:gd name="T5" fmla="*/ 68 h 165"/>
                      <a:gd name="T6" fmla="*/ 11 w 47"/>
                      <a:gd name="T7" fmla="*/ 40 h 165"/>
                      <a:gd name="T8" fmla="*/ 17 w 47"/>
                      <a:gd name="T9" fmla="*/ 12 h 165"/>
                      <a:gd name="T10" fmla="*/ 21 w 47"/>
                      <a:gd name="T11" fmla="*/ 0 h 165"/>
                      <a:gd name="T12" fmla="*/ 31 w 47"/>
                      <a:gd name="T13" fmla="*/ 30 h 165"/>
                      <a:gd name="T14" fmla="*/ 47 w 47"/>
                      <a:gd name="T15" fmla="*/ 98 h 165"/>
                      <a:gd name="T16" fmla="*/ 31 w 47"/>
                      <a:gd name="T17" fmla="*/ 108 h 165"/>
                      <a:gd name="T18" fmla="*/ 23 w 47"/>
                      <a:gd name="T19" fmla="*/ 126 h 165"/>
                      <a:gd name="T20" fmla="*/ 21 w 47"/>
                      <a:gd name="T21" fmla="*/ 132 h 165"/>
                      <a:gd name="T22" fmla="*/ 27 w 47"/>
                      <a:gd name="T23" fmla="*/ 134 h 165"/>
                      <a:gd name="T24" fmla="*/ 31 w 47"/>
                      <a:gd name="T25" fmla="*/ 146 h 165"/>
                      <a:gd name="T26" fmla="*/ 13 w 47"/>
                      <a:gd name="T27" fmla="*/ 148 h 165"/>
                      <a:gd name="T28" fmla="*/ 7 w 47"/>
                      <a:gd name="T29" fmla="*/ 160 h 165"/>
                      <a:gd name="T30" fmla="*/ 3 w 47"/>
                      <a:gd name="T31" fmla="*/ 154 h 165"/>
                      <a:gd name="T32" fmla="*/ 5 w 47"/>
                      <a:gd name="T33" fmla="*/ 156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2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26 w 138"/>
                      <a:gd name="T1" fmla="*/ 61 h 103"/>
                      <a:gd name="T2" fmla="*/ 30 w 138"/>
                      <a:gd name="T3" fmla="*/ 43 h 103"/>
                      <a:gd name="T4" fmla="*/ 50 w 138"/>
                      <a:gd name="T5" fmla="*/ 33 h 103"/>
                      <a:gd name="T6" fmla="*/ 54 w 138"/>
                      <a:gd name="T7" fmla="*/ 45 h 103"/>
                      <a:gd name="T8" fmla="*/ 66 w 138"/>
                      <a:gd name="T9" fmla="*/ 49 h 103"/>
                      <a:gd name="T10" fmla="*/ 80 w 138"/>
                      <a:gd name="T11" fmla="*/ 55 h 103"/>
                      <a:gd name="T12" fmla="*/ 116 w 138"/>
                      <a:gd name="T13" fmla="*/ 33 h 103"/>
                      <a:gd name="T14" fmla="*/ 130 w 138"/>
                      <a:gd name="T15" fmla="*/ 17 h 103"/>
                      <a:gd name="T16" fmla="*/ 138 w 138"/>
                      <a:gd name="T17" fmla="*/ 11 h 103"/>
                      <a:gd name="T18" fmla="*/ 106 w 138"/>
                      <a:gd name="T19" fmla="*/ 49 h 103"/>
                      <a:gd name="T20" fmla="*/ 84 w 138"/>
                      <a:gd name="T21" fmla="*/ 67 h 103"/>
                      <a:gd name="T22" fmla="*/ 66 w 138"/>
                      <a:gd name="T23" fmla="*/ 81 h 103"/>
                      <a:gd name="T24" fmla="*/ 48 w 138"/>
                      <a:gd name="T25" fmla="*/ 103 h 103"/>
                      <a:gd name="T26" fmla="*/ 26 w 138"/>
                      <a:gd name="T27" fmla="*/ 89 h 103"/>
                      <a:gd name="T28" fmla="*/ 20 w 138"/>
                      <a:gd name="T29" fmla="*/ 87 h 103"/>
                      <a:gd name="T30" fmla="*/ 22 w 138"/>
                      <a:gd name="T31" fmla="*/ 97 h 103"/>
                      <a:gd name="T32" fmla="*/ 0 w 138"/>
                      <a:gd name="T33" fmla="*/ 97 h 103"/>
                      <a:gd name="T34" fmla="*/ 10 w 138"/>
                      <a:gd name="T35" fmla="*/ 79 h 103"/>
                      <a:gd name="T36" fmla="*/ 26 w 138"/>
                      <a:gd name="T37" fmla="*/ 61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3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158 w 188"/>
                      <a:gd name="T1" fmla="*/ 24 h 214"/>
                      <a:gd name="T2" fmla="*/ 160 w 188"/>
                      <a:gd name="T3" fmla="*/ 6 h 214"/>
                      <a:gd name="T4" fmla="*/ 170 w 188"/>
                      <a:gd name="T5" fmla="*/ 0 h 214"/>
                      <a:gd name="T6" fmla="*/ 182 w 188"/>
                      <a:gd name="T7" fmla="*/ 24 h 214"/>
                      <a:gd name="T8" fmla="*/ 188 w 188"/>
                      <a:gd name="T9" fmla="*/ 42 h 214"/>
                      <a:gd name="T10" fmla="*/ 178 w 188"/>
                      <a:gd name="T11" fmla="*/ 58 h 214"/>
                      <a:gd name="T12" fmla="*/ 170 w 188"/>
                      <a:gd name="T13" fmla="*/ 76 h 214"/>
                      <a:gd name="T14" fmla="*/ 162 w 188"/>
                      <a:gd name="T15" fmla="*/ 126 h 214"/>
                      <a:gd name="T16" fmla="*/ 144 w 188"/>
                      <a:gd name="T17" fmla="*/ 136 h 214"/>
                      <a:gd name="T18" fmla="*/ 120 w 188"/>
                      <a:gd name="T19" fmla="*/ 138 h 214"/>
                      <a:gd name="T20" fmla="*/ 112 w 188"/>
                      <a:gd name="T21" fmla="*/ 124 h 214"/>
                      <a:gd name="T22" fmla="*/ 102 w 188"/>
                      <a:gd name="T23" fmla="*/ 146 h 214"/>
                      <a:gd name="T24" fmla="*/ 90 w 188"/>
                      <a:gd name="T25" fmla="*/ 150 h 214"/>
                      <a:gd name="T26" fmla="*/ 80 w 188"/>
                      <a:gd name="T27" fmla="*/ 132 h 214"/>
                      <a:gd name="T28" fmla="*/ 58 w 188"/>
                      <a:gd name="T29" fmla="*/ 144 h 214"/>
                      <a:gd name="T30" fmla="*/ 76 w 188"/>
                      <a:gd name="T31" fmla="*/ 142 h 214"/>
                      <a:gd name="T32" fmla="*/ 78 w 188"/>
                      <a:gd name="T33" fmla="*/ 160 h 214"/>
                      <a:gd name="T34" fmla="*/ 58 w 188"/>
                      <a:gd name="T35" fmla="*/ 166 h 214"/>
                      <a:gd name="T36" fmla="*/ 34 w 188"/>
                      <a:gd name="T37" fmla="*/ 166 h 214"/>
                      <a:gd name="T38" fmla="*/ 36 w 188"/>
                      <a:gd name="T39" fmla="*/ 154 h 214"/>
                      <a:gd name="T40" fmla="*/ 46 w 188"/>
                      <a:gd name="T41" fmla="*/ 144 h 214"/>
                      <a:gd name="T42" fmla="*/ 34 w 188"/>
                      <a:gd name="T43" fmla="*/ 148 h 214"/>
                      <a:gd name="T44" fmla="*/ 26 w 188"/>
                      <a:gd name="T45" fmla="*/ 166 h 214"/>
                      <a:gd name="T46" fmla="*/ 30 w 188"/>
                      <a:gd name="T47" fmla="*/ 190 h 214"/>
                      <a:gd name="T48" fmla="*/ 14 w 188"/>
                      <a:gd name="T49" fmla="*/ 200 h 214"/>
                      <a:gd name="T50" fmla="*/ 0 w 188"/>
                      <a:gd name="T51" fmla="*/ 214 h 214"/>
                      <a:gd name="T52" fmla="*/ 8 w 188"/>
                      <a:gd name="T53" fmla="*/ 188 h 214"/>
                      <a:gd name="T54" fmla="*/ 0 w 188"/>
                      <a:gd name="T55" fmla="*/ 164 h 214"/>
                      <a:gd name="T56" fmla="*/ 14 w 188"/>
                      <a:gd name="T57" fmla="*/ 152 h 214"/>
                      <a:gd name="T58" fmla="*/ 32 w 188"/>
                      <a:gd name="T59" fmla="*/ 134 h 214"/>
                      <a:gd name="T60" fmla="*/ 44 w 188"/>
                      <a:gd name="T61" fmla="*/ 118 h 214"/>
                      <a:gd name="T62" fmla="*/ 72 w 188"/>
                      <a:gd name="T63" fmla="*/ 116 h 214"/>
                      <a:gd name="T64" fmla="*/ 84 w 188"/>
                      <a:gd name="T65" fmla="*/ 112 h 214"/>
                      <a:gd name="T66" fmla="*/ 114 w 188"/>
                      <a:gd name="T67" fmla="*/ 78 h 214"/>
                      <a:gd name="T68" fmla="*/ 120 w 188"/>
                      <a:gd name="T69" fmla="*/ 92 h 214"/>
                      <a:gd name="T70" fmla="*/ 132 w 188"/>
                      <a:gd name="T71" fmla="*/ 76 h 214"/>
                      <a:gd name="T72" fmla="*/ 150 w 188"/>
                      <a:gd name="T73" fmla="*/ 54 h 214"/>
                      <a:gd name="T74" fmla="*/ 154 w 188"/>
                      <a:gd name="T75" fmla="*/ 42 h 214"/>
                      <a:gd name="T76" fmla="*/ 148 w 188"/>
                      <a:gd name="T77" fmla="*/ 38 h 214"/>
                      <a:gd name="T78" fmla="*/ 152 w 188"/>
                      <a:gd name="T79" fmla="*/ 32 h 214"/>
                      <a:gd name="T80" fmla="*/ 158 w 188"/>
                      <a:gd name="T81" fmla="*/ 24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4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9 h 13"/>
                      <a:gd name="T2" fmla="*/ 4 w 13"/>
                      <a:gd name="T3" fmla="*/ 13 h 13"/>
                      <a:gd name="T4" fmla="*/ 0 w 13"/>
                      <a:gd name="T5" fmla="*/ 9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5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812 w 812"/>
                      <a:gd name="T1" fmla="*/ 26 h 564"/>
                      <a:gd name="T2" fmla="*/ 778 w 812"/>
                      <a:gd name="T3" fmla="*/ 78 h 564"/>
                      <a:gd name="T4" fmla="*/ 748 w 812"/>
                      <a:gd name="T5" fmla="*/ 122 h 564"/>
                      <a:gd name="T6" fmla="*/ 722 w 812"/>
                      <a:gd name="T7" fmla="*/ 142 h 564"/>
                      <a:gd name="T8" fmla="*/ 634 w 812"/>
                      <a:gd name="T9" fmla="*/ 180 h 564"/>
                      <a:gd name="T10" fmla="*/ 632 w 812"/>
                      <a:gd name="T11" fmla="*/ 210 h 564"/>
                      <a:gd name="T12" fmla="*/ 604 w 812"/>
                      <a:gd name="T13" fmla="*/ 230 h 564"/>
                      <a:gd name="T14" fmla="*/ 620 w 812"/>
                      <a:gd name="T15" fmla="*/ 178 h 564"/>
                      <a:gd name="T16" fmla="*/ 576 w 812"/>
                      <a:gd name="T17" fmla="*/ 188 h 564"/>
                      <a:gd name="T18" fmla="*/ 556 w 812"/>
                      <a:gd name="T19" fmla="*/ 218 h 564"/>
                      <a:gd name="T20" fmla="*/ 596 w 812"/>
                      <a:gd name="T21" fmla="*/ 280 h 564"/>
                      <a:gd name="T22" fmla="*/ 594 w 812"/>
                      <a:gd name="T23" fmla="*/ 368 h 564"/>
                      <a:gd name="T24" fmla="*/ 542 w 812"/>
                      <a:gd name="T25" fmla="*/ 406 h 564"/>
                      <a:gd name="T26" fmla="*/ 522 w 812"/>
                      <a:gd name="T27" fmla="*/ 386 h 564"/>
                      <a:gd name="T28" fmla="*/ 482 w 812"/>
                      <a:gd name="T29" fmla="*/ 348 h 564"/>
                      <a:gd name="T30" fmla="*/ 462 w 812"/>
                      <a:gd name="T31" fmla="*/ 348 h 564"/>
                      <a:gd name="T32" fmla="*/ 450 w 812"/>
                      <a:gd name="T33" fmla="*/ 394 h 564"/>
                      <a:gd name="T34" fmla="*/ 500 w 812"/>
                      <a:gd name="T35" fmla="*/ 464 h 564"/>
                      <a:gd name="T36" fmla="*/ 510 w 812"/>
                      <a:gd name="T37" fmla="*/ 524 h 564"/>
                      <a:gd name="T38" fmla="*/ 526 w 812"/>
                      <a:gd name="T39" fmla="*/ 560 h 564"/>
                      <a:gd name="T40" fmla="*/ 492 w 812"/>
                      <a:gd name="T41" fmla="*/ 544 h 564"/>
                      <a:gd name="T42" fmla="*/ 470 w 812"/>
                      <a:gd name="T43" fmla="*/ 518 h 564"/>
                      <a:gd name="T44" fmla="*/ 422 w 812"/>
                      <a:gd name="T45" fmla="*/ 424 h 564"/>
                      <a:gd name="T46" fmla="*/ 426 w 812"/>
                      <a:gd name="T47" fmla="*/ 310 h 564"/>
                      <a:gd name="T48" fmla="*/ 422 w 812"/>
                      <a:gd name="T49" fmla="*/ 268 h 564"/>
                      <a:gd name="T50" fmla="*/ 412 w 812"/>
                      <a:gd name="T51" fmla="*/ 276 h 564"/>
                      <a:gd name="T52" fmla="*/ 386 w 812"/>
                      <a:gd name="T53" fmla="*/ 266 h 564"/>
                      <a:gd name="T54" fmla="*/ 360 w 812"/>
                      <a:gd name="T55" fmla="*/ 170 h 564"/>
                      <a:gd name="T56" fmla="*/ 330 w 812"/>
                      <a:gd name="T57" fmla="*/ 166 h 564"/>
                      <a:gd name="T58" fmla="*/ 288 w 812"/>
                      <a:gd name="T59" fmla="*/ 172 h 564"/>
                      <a:gd name="T60" fmla="*/ 242 w 812"/>
                      <a:gd name="T61" fmla="*/ 232 h 564"/>
                      <a:gd name="T62" fmla="*/ 196 w 812"/>
                      <a:gd name="T63" fmla="*/ 268 h 564"/>
                      <a:gd name="T64" fmla="*/ 184 w 812"/>
                      <a:gd name="T65" fmla="*/ 274 h 564"/>
                      <a:gd name="T66" fmla="*/ 160 w 812"/>
                      <a:gd name="T67" fmla="*/ 328 h 564"/>
                      <a:gd name="T68" fmla="*/ 152 w 812"/>
                      <a:gd name="T69" fmla="*/ 354 h 564"/>
                      <a:gd name="T70" fmla="*/ 128 w 812"/>
                      <a:gd name="T71" fmla="*/ 404 h 564"/>
                      <a:gd name="T72" fmla="*/ 94 w 812"/>
                      <a:gd name="T73" fmla="*/ 392 h 564"/>
                      <a:gd name="T74" fmla="*/ 66 w 812"/>
                      <a:gd name="T75" fmla="*/ 258 h 564"/>
                      <a:gd name="T76" fmla="*/ 72 w 812"/>
                      <a:gd name="T77" fmla="*/ 156 h 564"/>
                      <a:gd name="T78" fmla="*/ 44 w 812"/>
                      <a:gd name="T79" fmla="*/ 180 h 564"/>
                      <a:gd name="T80" fmla="*/ 20 w 812"/>
                      <a:gd name="T81" fmla="*/ 150 h 564"/>
                      <a:gd name="T82" fmla="*/ 24 w 812"/>
                      <a:gd name="T83" fmla="*/ 138 h 564"/>
                      <a:gd name="T84" fmla="*/ 0 w 812"/>
                      <a:gd name="T85" fmla="*/ 92 h 564"/>
                      <a:gd name="T86" fmla="*/ 798 w 812"/>
                      <a:gd name="T87" fmla="*/ 6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6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7 w 43"/>
                      <a:gd name="T1" fmla="*/ 11 h 85"/>
                      <a:gd name="T2" fmla="*/ 17 w 43"/>
                      <a:gd name="T3" fmla="*/ 3 h 85"/>
                      <a:gd name="T4" fmla="*/ 37 w 43"/>
                      <a:gd name="T5" fmla="*/ 33 h 85"/>
                      <a:gd name="T6" fmla="*/ 19 w 43"/>
                      <a:gd name="T7" fmla="*/ 85 h 85"/>
                      <a:gd name="T8" fmla="*/ 1 w 43"/>
                      <a:gd name="T9" fmla="*/ 69 h 85"/>
                      <a:gd name="T10" fmla="*/ 7 w 43"/>
                      <a:gd name="T11" fmla="*/ 11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7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13 w 44"/>
                      <a:gd name="T1" fmla="*/ 28 h 74"/>
                      <a:gd name="T2" fmla="*/ 29 w 44"/>
                      <a:gd name="T3" fmla="*/ 2 h 74"/>
                      <a:gd name="T4" fmla="*/ 43 w 44"/>
                      <a:gd name="T5" fmla="*/ 4 h 74"/>
                      <a:gd name="T6" fmla="*/ 39 w 44"/>
                      <a:gd name="T7" fmla="*/ 26 h 74"/>
                      <a:gd name="T8" fmla="*/ 13 w 44"/>
                      <a:gd name="T9" fmla="*/ 74 h 74"/>
                      <a:gd name="T10" fmla="*/ 7 w 44"/>
                      <a:gd name="T11" fmla="*/ 60 h 74"/>
                      <a:gd name="T12" fmla="*/ 3 w 44"/>
                      <a:gd name="T13" fmla="*/ 36 h 74"/>
                      <a:gd name="T14" fmla="*/ 13 w 44"/>
                      <a:gd name="T15" fmla="*/ 28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8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7 w 20"/>
                      <a:gd name="T1" fmla="*/ 16 h 30"/>
                      <a:gd name="T2" fmla="*/ 5 w 20"/>
                      <a:gd name="T3" fmla="*/ 30 h 30"/>
                      <a:gd name="T4" fmla="*/ 7 w 20"/>
                      <a:gd name="T5" fmla="*/ 16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89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481 w 682"/>
                      <a:gd name="T1" fmla="*/ 464 h 557"/>
                      <a:gd name="T2" fmla="*/ 486 w 682"/>
                      <a:gd name="T3" fmla="*/ 451 h 557"/>
                      <a:gd name="T4" fmla="*/ 500 w 682"/>
                      <a:gd name="T5" fmla="*/ 413 h 557"/>
                      <a:gd name="T6" fmla="*/ 309 w 682"/>
                      <a:gd name="T7" fmla="*/ 287 h 557"/>
                      <a:gd name="T8" fmla="*/ 282 w 682"/>
                      <a:gd name="T9" fmla="*/ 346 h 557"/>
                      <a:gd name="T10" fmla="*/ 303 w 682"/>
                      <a:gd name="T11" fmla="*/ 556 h 557"/>
                      <a:gd name="T12" fmla="*/ 282 w 682"/>
                      <a:gd name="T13" fmla="*/ 494 h 557"/>
                      <a:gd name="T14" fmla="*/ 242 w 682"/>
                      <a:gd name="T15" fmla="*/ 439 h 557"/>
                      <a:gd name="T16" fmla="*/ 245 w 682"/>
                      <a:gd name="T17" fmla="*/ 413 h 557"/>
                      <a:gd name="T18" fmla="*/ 247 w 682"/>
                      <a:gd name="T19" fmla="*/ 394 h 557"/>
                      <a:gd name="T20" fmla="*/ 220 w 682"/>
                      <a:gd name="T21" fmla="*/ 375 h 557"/>
                      <a:gd name="T22" fmla="*/ 194 w 682"/>
                      <a:gd name="T23" fmla="*/ 346 h 557"/>
                      <a:gd name="T24" fmla="*/ 148 w 682"/>
                      <a:gd name="T25" fmla="*/ 354 h 557"/>
                      <a:gd name="T26" fmla="*/ 126 w 682"/>
                      <a:gd name="T27" fmla="*/ 365 h 557"/>
                      <a:gd name="T28" fmla="*/ 78 w 682"/>
                      <a:gd name="T29" fmla="*/ 365 h 557"/>
                      <a:gd name="T30" fmla="*/ 22 w 682"/>
                      <a:gd name="T31" fmla="*/ 312 h 557"/>
                      <a:gd name="T32" fmla="*/ 11 w 682"/>
                      <a:gd name="T33" fmla="*/ 295 h 557"/>
                      <a:gd name="T34" fmla="*/ 0 w 682"/>
                      <a:gd name="T35" fmla="*/ 264 h 557"/>
                      <a:gd name="T36" fmla="*/ 24 w 682"/>
                      <a:gd name="T37" fmla="*/ 213 h 557"/>
                      <a:gd name="T38" fmla="*/ 32 w 682"/>
                      <a:gd name="T39" fmla="*/ 181 h 557"/>
                      <a:gd name="T40" fmla="*/ 51 w 682"/>
                      <a:gd name="T41" fmla="*/ 143 h 557"/>
                      <a:gd name="T42" fmla="*/ 81 w 682"/>
                      <a:gd name="T43" fmla="*/ 116 h 557"/>
                      <a:gd name="T44" fmla="*/ 167 w 682"/>
                      <a:gd name="T45" fmla="*/ 67 h 557"/>
                      <a:gd name="T46" fmla="*/ 220 w 682"/>
                      <a:gd name="T47" fmla="*/ 30 h 557"/>
                      <a:gd name="T48" fmla="*/ 258 w 682"/>
                      <a:gd name="T49" fmla="*/ 6 h 557"/>
                      <a:gd name="T50" fmla="*/ 363 w 682"/>
                      <a:gd name="T51" fmla="*/ 2 h 557"/>
                      <a:gd name="T52" fmla="*/ 398 w 682"/>
                      <a:gd name="T53" fmla="*/ 0 h 557"/>
                      <a:gd name="T54" fmla="*/ 384 w 682"/>
                      <a:gd name="T55" fmla="*/ 34 h 557"/>
                      <a:gd name="T56" fmla="*/ 443 w 682"/>
                      <a:gd name="T57" fmla="*/ 84 h 557"/>
                      <a:gd name="T58" fmla="*/ 497 w 682"/>
                      <a:gd name="T59" fmla="*/ 74 h 557"/>
                      <a:gd name="T60" fmla="*/ 529 w 682"/>
                      <a:gd name="T61" fmla="*/ 82 h 557"/>
                      <a:gd name="T62" fmla="*/ 559 w 682"/>
                      <a:gd name="T63" fmla="*/ 97 h 557"/>
                      <a:gd name="T64" fmla="*/ 572 w 682"/>
                      <a:gd name="T65" fmla="*/ 188 h 557"/>
                      <a:gd name="T66" fmla="*/ 572 w 682"/>
                      <a:gd name="T67" fmla="*/ 240 h 557"/>
                      <a:gd name="T68" fmla="*/ 599 w 682"/>
                      <a:gd name="T69" fmla="*/ 283 h 557"/>
                      <a:gd name="T70" fmla="*/ 645 w 682"/>
                      <a:gd name="T71" fmla="*/ 300 h 557"/>
                      <a:gd name="T72" fmla="*/ 680 w 682"/>
                      <a:gd name="T73" fmla="*/ 295 h 557"/>
                      <a:gd name="T74" fmla="*/ 664 w 682"/>
                      <a:gd name="T75" fmla="*/ 340 h 557"/>
                      <a:gd name="T76" fmla="*/ 599 w 682"/>
                      <a:gd name="T77" fmla="*/ 407 h 557"/>
                      <a:gd name="T78" fmla="*/ 548 w 682"/>
                      <a:gd name="T79" fmla="*/ 485 h 557"/>
                      <a:gd name="T80" fmla="*/ 556 w 682"/>
                      <a:gd name="T81" fmla="*/ 508 h 557"/>
                      <a:gd name="T82" fmla="*/ 435 w 682"/>
                      <a:gd name="T83" fmla="*/ 556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0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243 w 257"/>
                      <a:gd name="T1" fmla="*/ 347 h 347"/>
                      <a:gd name="T2" fmla="*/ 233 w 257"/>
                      <a:gd name="T3" fmla="*/ 301 h 347"/>
                      <a:gd name="T4" fmla="*/ 217 w 257"/>
                      <a:gd name="T5" fmla="*/ 288 h 347"/>
                      <a:gd name="T6" fmla="*/ 215 w 257"/>
                      <a:gd name="T7" fmla="*/ 269 h 347"/>
                      <a:gd name="T8" fmla="*/ 209 w 257"/>
                      <a:gd name="T9" fmla="*/ 254 h 347"/>
                      <a:gd name="T10" fmla="*/ 209 w 257"/>
                      <a:gd name="T11" fmla="*/ 229 h 347"/>
                      <a:gd name="T12" fmla="*/ 207 w 257"/>
                      <a:gd name="T13" fmla="*/ 214 h 347"/>
                      <a:gd name="T14" fmla="*/ 228 w 257"/>
                      <a:gd name="T15" fmla="*/ 202 h 347"/>
                      <a:gd name="T16" fmla="*/ 257 w 257"/>
                      <a:gd name="T17" fmla="*/ 197 h 347"/>
                      <a:gd name="T18" fmla="*/ 257 w 257"/>
                      <a:gd name="T19" fmla="*/ 136 h 347"/>
                      <a:gd name="T20" fmla="*/ 54 w 257"/>
                      <a:gd name="T21" fmla="*/ 96 h 347"/>
                      <a:gd name="T22" fmla="*/ 32 w 257"/>
                      <a:gd name="T23" fmla="*/ 98 h 347"/>
                      <a:gd name="T24" fmla="*/ 16 w 257"/>
                      <a:gd name="T25" fmla="*/ 102 h 347"/>
                      <a:gd name="T26" fmla="*/ 0 w 257"/>
                      <a:gd name="T27" fmla="*/ 149 h 347"/>
                      <a:gd name="T28" fmla="*/ 93 w 257"/>
                      <a:gd name="T29" fmla="*/ 346 h 347"/>
                      <a:gd name="T30" fmla="*/ 243 w 257"/>
                      <a:gd name="T31" fmla="*/ 347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1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7 w 19"/>
                      <a:gd name="T1" fmla="*/ 25 h 37"/>
                      <a:gd name="T2" fmla="*/ 19 w 19"/>
                      <a:gd name="T3" fmla="*/ 21 h 37"/>
                      <a:gd name="T4" fmla="*/ 7 w 19"/>
                      <a:gd name="T5" fmla="*/ 25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2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12 w 22"/>
                      <a:gd name="T1" fmla="*/ 12 h 20"/>
                      <a:gd name="T2" fmla="*/ 16 w 22"/>
                      <a:gd name="T3" fmla="*/ 0 h 20"/>
                      <a:gd name="T4" fmla="*/ 20 w 22"/>
                      <a:gd name="T5" fmla="*/ 12 h 20"/>
                      <a:gd name="T6" fmla="*/ 8 w 22"/>
                      <a:gd name="T7" fmla="*/ 20 h 20"/>
                      <a:gd name="T8" fmla="*/ 12 w 22"/>
                      <a:gd name="T9" fmla="*/ 12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3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24 w 57"/>
                      <a:gd name="T1" fmla="*/ 18 h 30"/>
                      <a:gd name="T2" fmla="*/ 32 w 57"/>
                      <a:gd name="T3" fmla="*/ 6 h 30"/>
                      <a:gd name="T4" fmla="*/ 36 w 57"/>
                      <a:gd name="T5" fmla="*/ 30 h 30"/>
                      <a:gd name="T6" fmla="*/ 24 w 57"/>
                      <a:gd name="T7" fmla="*/ 1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4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473 w 693"/>
                      <a:gd name="T1" fmla="*/ 464 h 696"/>
                      <a:gd name="T2" fmla="*/ 393 w 693"/>
                      <a:gd name="T3" fmla="*/ 452 h 696"/>
                      <a:gd name="T4" fmla="*/ 325 w 693"/>
                      <a:gd name="T5" fmla="*/ 412 h 696"/>
                      <a:gd name="T6" fmla="*/ 265 w 693"/>
                      <a:gd name="T7" fmla="*/ 400 h 696"/>
                      <a:gd name="T8" fmla="*/ 237 w 693"/>
                      <a:gd name="T9" fmla="*/ 416 h 696"/>
                      <a:gd name="T10" fmla="*/ 261 w 693"/>
                      <a:gd name="T11" fmla="*/ 428 h 696"/>
                      <a:gd name="T12" fmla="*/ 293 w 693"/>
                      <a:gd name="T13" fmla="*/ 468 h 696"/>
                      <a:gd name="T14" fmla="*/ 321 w 693"/>
                      <a:gd name="T15" fmla="*/ 476 h 696"/>
                      <a:gd name="T16" fmla="*/ 333 w 693"/>
                      <a:gd name="T17" fmla="*/ 536 h 696"/>
                      <a:gd name="T18" fmla="*/ 313 w 693"/>
                      <a:gd name="T19" fmla="*/ 552 h 696"/>
                      <a:gd name="T20" fmla="*/ 261 w 693"/>
                      <a:gd name="T21" fmla="*/ 616 h 696"/>
                      <a:gd name="T22" fmla="*/ 225 w 693"/>
                      <a:gd name="T23" fmla="*/ 628 h 696"/>
                      <a:gd name="T24" fmla="*/ 97 w 693"/>
                      <a:gd name="T25" fmla="*/ 696 h 696"/>
                      <a:gd name="T26" fmla="*/ 77 w 693"/>
                      <a:gd name="T27" fmla="*/ 616 h 696"/>
                      <a:gd name="T28" fmla="*/ 45 w 693"/>
                      <a:gd name="T29" fmla="*/ 524 h 696"/>
                      <a:gd name="T30" fmla="*/ 33 w 693"/>
                      <a:gd name="T31" fmla="*/ 448 h 696"/>
                      <a:gd name="T32" fmla="*/ 53 w 693"/>
                      <a:gd name="T33" fmla="*/ 344 h 696"/>
                      <a:gd name="T34" fmla="*/ 17 w 693"/>
                      <a:gd name="T35" fmla="*/ 392 h 696"/>
                      <a:gd name="T36" fmla="*/ 81 w 693"/>
                      <a:gd name="T37" fmla="*/ 280 h 696"/>
                      <a:gd name="T38" fmla="*/ 113 w 693"/>
                      <a:gd name="T39" fmla="*/ 204 h 696"/>
                      <a:gd name="T40" fmla="*/ 37 w 693"/>
                      <a:gd name="T41" fmla="*/ 204 h 696"/>
                      <a:gd name="T42" fmla="*/ 1 w 693"/>
                      <a:gd name="T43" fmla="*/ 196 h 696"/>
                      <a:gd name="T44" fmla="*/ 25 w 693"/>
                      <a:gd name="T45" fmla="*/ 140 h 696"/>
                      <a:gd name="T46" fmla="*/ 97 w 693"/>
                      <a:gd name="T47" fmla="*/ 112 h 696"/>
                      <a:gd name="T48" fmla="*/ 221 w 693"/>
                      <a:gd name="T49" fmla="*/ 124 h 696"/>
                      <a:gd name="T50" fmla="*/ 229 w 693"/>
                      <a:gd name="T51" fmla="*/ 64 h 696"/>
                      <a:gd name="T52" fmla="*/ 261 w 693"/>
                      <a:gd name="T53" fmla="*/ 0 h 696"/>
                      <a:gd name="T54" fmla="*/ 357 w 693"/>
                      <a:gd name="T55" fmla="*/ 44 h 696"/>
                      <a:gd name="T56" fmla="*/ 329 w 693"/>
                      <a:gd name="T57" fmla="*/ 88 h 696"/>
                      <a:gd name="T58" fmla="*/ 301 w 693"/>
                      <a:gd name="T59" fmla="*/ 176 h 696"/>
                      <a:gd name="T60" fmla="*/ 361 w 693"/>
                      <a:gd name="T61" fmla="*/ 192 h 696"/>
                      <a:gd name="T62" fmla="*/ 373 w 693"/>
                      <a:gd name="T63" fmla="*/ 136 h 696"/>
                      <a:gd name="T64" fmla="*/ 417 w 693"/>
                      <a:gd name="T65" fmla="*/ 92 h 696"/>
                      <a:gd name="T66" fmla="*/ 497 w 693"/>
                      <a:gd name="T67" fmla="*/ 88 h 696"/>
                      <a:gd name="T68" fmla="*/ 529 w 693"/>
                      <a:gd name="T69" fmla="*/ 52 h 696"/>
                      <a:gd name="T70" fmla="*/ 541 w 693"/>
                      <a:gd name="T71" fmla="*/ 46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5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825 w 931"/>
                      <a:gd name="T1" fmla="*/ 0 h 149"/>
                      <a:gd name="T2" fmla="*/ 143 w 931"/>
                      <a:gd name="T3" fmla="*/ 29 h 149"/>
                      <a:gd name="T4" fmla="*/ 91 w 931"/>
                      <a:gd name="T5" fmla="*/ 42 h 149"/>
                      <a:gd name="T6" fmla="*/ 62 w 931"/>
                      <a:gd name="T7" fmla="*/ 42 h 149"/>
                      <a:gd name="T8" fmla="*/ 22 w 931"/>
                      <a:gd name="T9" fmla="*/ 77 h 149"/>
                      <a:gd name="T10" fmla="*/ 0 w 931"/>
                      <a:gd name="T11" fmla="*/ 105 h 149"/>
                      <a:gd name="T12" fmla="*/ 59 w 931"/>
                      <a:gd name="T13" fmla="*/ 115 h 149"/>
                      <a:gd name="T14" fmla="*/ 97 w 931"/>
                      <a:gd name="T15" fmla="*/ 96 h 149"/>
                      <a:gd name="T16" fmla="*/ 108 w 931"/>
                      <a:gd name="T17" fmla="*/ 84 h 149"/>
                      <a:gd name="T18" fmla="*/ 167 w 931"/>
                      <a:gd name="T19" fmla="*/ 52 h 149"/>
                      <a:gd name="T20" fmla="*/ 215 w 931"/>
                      <a:gd name="T21" fmla="*/ 46 h 149"/>
                      <a:gd name="T22" fmla="*/ 237 w 931"/>
                      <a:gd name="T23" fmla="*/ 94 h 149"/>
                      <a:gd name="T24" fmla="*/ 188 w 931"/>
                      <a:gd name="T25" fmla="*/ 109 h 149"/>
                      <a:gd name="T26" fmla="*/ 231 w 931"/>
                      <a:gd name="T27" fmla="*/ 113 h 149"/>
                      <a:gd name="T28" fmla="*/ 250 w 931"/>
                      <a:gd name="T29" fmla="*/ 90 h 149"/>
                      <a:gd name="T30" fmla="*/ 266 w 931"/>
                      <a:gd name="T31" fmla="*/ 92 h 149"/>
                      <a:gd name="T32" fmla="*/ 253 w 931"/>
                      <a:gd name="T33" fmla="*/ 54 h 149"/>
                      <a:gd name="T34" fmla="*/ 266 w 931"/>
                      <a:gd name="T35" fmla="*/ 44 h 149"/>
                      <a:gd name="T36" fmla="*/ 277 w 931"/>
                      <a:gd name="T37" fmla="*/ 88 h 149"/>
                      <a:gd name="T38" fmla="*/ 266 w 931"/>
                      <a:gd name="T39" fmla="*/ 113 h 149"/>
                      <a:gd name="T40" fmla="*/ 296 w 931"/>
                      <a:gd name="T41" fmla="*/ 130 h 149"/>
                      <a:gd name="T42" fmla="*/ 299 w 931"/>
                      <a:gd name="T43" fmla="*/ 92 h 149"/>
                      <a:gd name="T44" fmla="*/ 331 w 931"/>
                      <a:gd name="T45" fmla="*/ 103 h 149"/>
                      <a:gd name="T46" fmla="*/ 382 w 931"/>
                      <a:gd name="T47" fmla="*/ 73 h 149"/>
                      <a:gd name="T48" fmla="*/ 409 w 931"/>
                      <a:gd name="T49" fmla="*/ 50 h 149"/>
                      <a:gd name="T50" fmla="*/ 439 w 931"/>
                      <a:gd name="T51" fmla="*/ 56 h 149"/>
                      <a:gd name="T52" fmla="*/ 455 w 931"/>
                      <a:gd name="T53" fmla="*/ 50 h 149"/>
                      <a:gd name="T54" fmla="*/ 431 w 931"/>
                      <a:gd name="T55" fmla="*/ 44 h 149"/>
                      <a:gd name="T56" fmla="*/ 474 w 931"/>
                      <a:gd name="T57" fmla="*/ 35 h 149"/>
                      <a:gd name="T58" fmla="*/ 544 w 931"/>
                      <a:gd name="T59" fmla="*/ 54 h 149"/>
                      <a:gd name="T60" fmla="*/ 581 w 931"/>
                      <a:gd name="T61" fmla="*/ 42 h 149"/>
                      <a:gd name="T62" fmla="*/ 584 w 931"/>
                      <a:gd name="T63" fmla="*/ 63 h 149"/>
                      <a:gd name="T64" fmla="*/ 568 w 931"/>
                      <a:gd name="T65" fmla="*/ 101 h 149"/>
                      <a:gd name="T66" fmla="*/ 611 w 931"/>
                      <a:gd name="T67" fmla="*/ 88 h 149"/>
                      <a:gd name="T68" fmla="*/ 624 w 931"/>
                      <a:gd name="T69" fmla="*/ 80 h 149"/>
                      <a:gd name="T70" fmla="*/ 648 w 931"/>
                      <a:gd name="T71" fmla="*/ 61 h 149"/>
                      <a:gd name="T72" fmla="*/ 794 w 931"/>
                      <a:gd name="T73" fmla="*/ 84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6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3 w 31"/>
                      <a:gd name="T1" fmla="*/ 28 h 30"/>
                      <a:gd name="T2" fmla="*/ 31 w 31"/>
                      <a:gd name="T3" fmla="*/ 0 h 30"/>
                      <a:gd name="T4" fmla="*/ 19 w 31"/>
                      <a:gd name="T5" fmla="*/ 24 h 30"/>
                      <a:gd name="T6" fmla="*/ 3 w 31"/>
                      <a:gd name="T7" fmla="*/ 2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7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6 w 44"/>
                      <a:gd name="T1" fmla="*/ 32 h 32"/>
                      <a:gd name="T2" fmla="*/ 22 w 44"/>
                      <a:gd name="T3" fmla="*/ 0 h 32"/>
                      <a:gd name="T4" fmla="*/ 38 w 44"/>
                      <a:gd name="T5" fmla="*/ 4 h 32"/>
                      <a:gd name="T6" fmla="*/ 6 w 44"/>
                      <a:gd name="T7" fmla="*/ 32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8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37 w 76"/>
                      <a:gd name="T1" fmla="*/ 18 h 18"/>
                      <a:gd name="T2" fmla="*/ 25 w 76"/>
                      <a:gd name="T3" fmla="*/ 2 h 18"/>
                      <a:gd name="T4" fmla="*/ 37 w 76"/>
                      <a:gd name="T5" fmla="*/ 18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99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21 h 44"/>
                      <a:gd name="T2" fmla="*/ 12 w 42"/>
                      <a:gd name="T3" fmla="*/ 9 h 44"/>
                      <a:gd name="T4" fmla="*/ 0 w 42"/>
                      <a:gd name="T5" fmla="*/ 21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0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7 w 31"/>
                      <a:gd name="T1" fmla="*/ 22 h 30"/>
                      <a:gd name="T2" fmla="*/ 31 w 31"/>
                      <a:gd name="T3" fmla="*/ 10 h 30"/>
                      <a:gd name="T4" fmla="*/ 7 w 31"/>
                      <a:gd name="T5" fmla="*/ 22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9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36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0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1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2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3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4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5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6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7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8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49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0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1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2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3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4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5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56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0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1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2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3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4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5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6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1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2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3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4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5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6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7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8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9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0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1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</p:grpSp>
        <p:pic>
          <p:nvPicPr>
            <p:cNvPr id="6" name="Picture 159" descr="earth"/>
            <p:cNvPicPr>
              <a:picLocks noChangeAspect="1" noChangeArrowheads="1"/>
            </p:cNvPicPr>
            <p:nvPr userDrawn="1"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7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58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60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grpSp>
            <p:nvGrpSpPr>
              <p:cNvPr id="161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210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254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5 w 15"/>
                      <a:gd name="T1" fmla="*/ 11 h 23"/>
                      <a:gd name="T2" fmla="*/ 15 w 15"/>
                      <a:gd name="T3" fmla="*/ 5 h 23"/>
                      <a:gd name="T4" fmla="*/ 13 w 15"/>
                      <a:gd name="T5" fmla="*/ 17 h 23"/>
                      <a:gd name="T6" fmla="*/ 5 w 15"/>
                      <a:gd name="T7" fmla="*/ 11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5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3 w 20"/>
                      <a:gd name="T1" fmla="*/ 13 h 23"/>
                      <a:gd name="T2" fmla="*/ 11 w 20"/>
                      <a:gd name="T3" fmla="*/ 3 h 23"/>
                      <a:gd name="T4" fmla="*/ 7 w 20"/>
                      <a:gd name="T5" fmla="*/ 19 h 23"/>
                      <a:gd name="T6" fmla="*/ 3 w 20"/>
                      <a:gd name="T7" fmla="*/ 13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6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16 w 30"/>
                      <a:gd name="T1" fmla="*/ 33 h 42"/>
                      <a:gd name="T2" fmla="*/ 8 w 30"/>
                      <a:gd name="T3" fmla="*/ 21 h 42"/>
                      <a:gd name="T4" fmla="*/ 0 w 30"/>
                      <a:gd name="T5" fmla="*/ 9 h 42"/>
                      <a:gd name="T6" fmla="*/ 16 w 30"/>
                      <a:gd name="T7" fmla="*/ 3 h 42"/>
                      <a:gd name="T8" fmla="*/ 30 w 30"/>
                      <a:gd name="T9" fmla="*/ 23 h 42"/>
                      <a:gd name="T10" fmla="*/ 28 w 30"/>
                      <a:gd name="T11" fmla="*/ 31 h 42"/>
                      <a:gd name="T12" fmla="*/ 16 w 30"/>
                      <a:gd name="T13" fmla="*/ 33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7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15 w 25"/>
                      <a:gd name="T1" fmla="*/ 16 h 16"/>
                      <a:gd name="T2" fmla="*/ 3 w 25"/>
                      <a:gd name="T3" fmla="*/ 8 h 16"/>
                      <a:gd name="T4" fmla="*/ 15 w 25"/>
                      <a:gd name="T5" fmla="*/ 0 h 16"/>
                      <a:gd name="T6" fmla="*/ 15 w 25"/>
                      <a:gd name="T7" fmla="*/ 16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8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14 w 65"/>
                      <a:gd name="T1" fmla="*/ 24 h 46"/>
                      <a:gd name="T2" fmla="*/ 30 w 65"/>
                      <a:gd name="T3" fmla="*/ 4 h 46"/>
                      <a:gd name="T4" fmla="*/ 42 w 65"/>
                      <a:gd name="T5" fmla="*/ 0 h 46"/>
                      <a:gd name="T6" fmla="*/ 58 w 65"/>
                      <a:gd name="T7" fmla="*/ 12 h 46"/>
                      <a:gd name="T8" fmla="*/ 32 w 65"/>
                      <a:gd name="T9" fmla="*/ 26 h 46"/>
                      <a:gd name="T10" fmla="*/ 12 w 65"/>
                      <a:gd name="T11" fmla="*/ 46 h 46"/>
                      <a:gd name="T12" fmla="*/ 8 w 65"/>
                      <a:gd name="T13" fmla="*/ 20 h 46"/>
                      <a:gd name="T14" fmla="*/ 12 w 65"/>
                      <a:gd name="T15" fmla="*/ 14 h 46"/>
                      <a:gd name="T16" fmla="*/ 14 w 65"/>
                      <a:gd name="T17" fmla="*/ 24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9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31 h 47"/>
                      <a:gd name="T2" fmla="*/ 18 w 69"/>
                      <a:gd name="T3" fmla="*/ 25 h 47"/>
                      <a:gd name="T4" fmla="*/ 52 w 69"/>
                      <a:gd name="T5" fmla="*/ 1 h 47"/>
                      <a:gd name="T6" fmla="*/ 64 w 69"/>
                      <a:gd name="T7" fmla="*/ 3 h 47"/>
                      <a:gd name="T8" fmla="*/ 50 w 69"/>
                      <a:gd name="T9" fmla="*/ 19 h 47"/>
                      <a:gd name="T10" fmla="*/ 28 w 69"/>
                      <a:gd name="T11" fmla="*/ 33 h 47"/>
                      <a:gd name="T12" fmla="*/ 22 w 69"/>
                      <a:gd name="T13" fmla="*/ 47 h 47"/>
                      <a:gd name="T14" fmla="*/ 16 w 69"/>
                      <a:gd name="T15" fmla="*/ 45 h 47"/>
                      <a:gd name="T16" fmla="*/ 12 w 69"/>
                      <a:gd name="T17" fmla="*/ 39 h 47"/>
                      <a:gd name="T18" fmla="*/ 0 w 69"/>
                      <a:gd name="T19" fmla="*/ 35 h 47"/>
                      <a:gd name="T20" fmla="*/ 0 w 69"/>
                      <a:gd name="T21" fmla="*/ 31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0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10 w 355"/>
                      <a:gd name="T1" fmla="*/ 4 h 277"/>
                      <a:gd name="T2" fmla="*/ 36 w 355"/>
                      <a:gd name="T3" fmla="*/ 18 h 277"/>
                      <a:gd name="T4" fmla="*/ 46 w 355"/>
                      <a:gd name="T5" fmla="*/ 30 h 277"/>
                      <a:gd name="T6" fmla="*/ 76 w 355"/>
                      <a:gd name="T7" fmla="*/ 52 h 277"/>
                      <a:gd name="T8" fmla="*/ 92 w 355"/>
                      <a:gd name="T9" fmla="*/ 66 h 277"/>
                      <a:gd name="T10" fmla="*/ 122 w 355"/>
                      <a:gd name="T11" fmla="*/ 98 h 277"/>
                      <a:gd name="T12" fmla="*/ 136 w 355"/>
                      <a:gd name="T13" fmla="*/ 128 h 277"/>
                      <a:gd name="T14" fmla="*/ 148 w 355"/>
                      <a:gd name="T15" fmla="*/ 132 h 277"/>
                      <a:gd name="T16" fmla="*/ 154 w 355"/>
                      <a:gd name="T17" fmla="*/ 150 h 277"/>
                      <a:gd name="T18" fmla="*/ 176 w 355"/>
                      <a:gd name="T19" fmla="*/ 152 h 277"/>
                      <a:gd name="T20" fmla="*/ 170 w 355"/>
                      <a:gd name="T21" fmla="*/ 196 h 277"/>
                      <a:gd name="T22" fmla="*/ 180 w 355"/>
                      <a:gd name="T23" fmla="*/ 224 h 277"/>
                      <a:gd name="T24" fmla="*/ 198 w 355"/>
                      <a:gd name="T25" fmla="*/ 232 h 277"/>
                      <a:gd name="T26" fmla="*/ 216 w 355"/>
                      <a:gd name="T27" fmla="*/ 234 h 277"/>
                      <a:gd name="T28" fmla="*/ 236 w 355"/>
                      <a:gd name="T29" fmla="*/ 242 h 277"/>
                      <a:gd name="T30" fmla="*/ 254 w 355"/>
                      <a:gd name="T31" fmla="*/ 236 h 277"/>
                      <a:gd name="T32" fmla="*/ 272 w 355"/>
                      <a:gd name="T33" fmla="*/ 248 h 277"/>
                      <a:gd name="T34" fmla="*/ 296 w 355"/>
                      <a:gd name="T35" fmla="*/ 256 h 277"/>
                      <a:gd name="T36" fmla="*/ 314 w 355"/>
                      <a:gd name="T37" fmla="*/ 264 h 277"/>
                      <a:gd name="T38" fmla="*/ 352 w 355"/>
                      <a:gd name="T39" fmla="*/ 266 h 277"/>
                      <a:gd name="T40" fmla="*/ 342 w 355"/>
                      <a:gd name="T41" fmla="*/ 274 h 277"/>
                      <a:gd name="T42" fmla="*/ 322 w 355"/>
                      <a:gd name="T43" fmla="*/ 272 h 277"/>
                      <a:gd name="T44" fmla="*/ 300 w 355"/>
                      <a:gd name="T45" fmla="*/ 270 h 277"/>
                      <a:gd name="T46" fmla="*/ 288 w 355"/>
                      <a:gd name="T47" fmla="*/ 266 h 277"/>
                      <a:gd name="T48" fmla="*/ 252 w 355"/>
                      <a:gd name="T49" fmla="*/ 264 h 277"/>
                      <a:gd name="T50" fmla="*/ 234 w 355"/>
                      <a:gd name="T51" fmla="*/ 260 h 277"/>
                      <a:gd name="T52" fmla="*/ 172 w 355"/>
                      <a:gd name="T53" fmla="*/ 242 h 277"/>
                      <a:gd name="T54" fmla="*/ 160 w 355"/>
                      <a:gd name="T55" fmla="*/ 216 h 277"/>
                      <a:gd name="T56" fmla="*/ 126 w 355"/>
                      <a:gd name="T57" fmla="*/ 200 h 277"/>
                      <a:gd name="T58" fmla="*/ 108 w 355"/>
                      <a:gd name="T59" fmla="*/ 186 h 277"/>
                      <a:gd name="T60" fmla="*/ 94 w 355"/>
                      <a:gd name="T61" fmla="*/ 158 h 277"/>
                      <a:gd name="T62" fmla="*/ 68 w 355"/>
                      <a:gd name="T63" fmla="*/ 108 h 277"/>
                      <a:gd name="T64" fmla="*/ 64 w 355"/>
                      <a:gd name="T65" fmla="*/ 102 h 277"/>
                      <a:gd name="T66" fmla="*/ 58 w 355"/>
                      <a:gd name="T67" fmla="*/ 100 h 277"/>
                      <a:gd name="T68" fmla="*/ 54 w 355"/>
                      <a:gd name="T69" fmla="*/ 88 h 277"/>
                      <a:gd name="T70" fmla="*/ 38 w 355"/>
                      <a:gd name="T71" fmla="*/ 58 h 277"/>
                      <a:gd name="T72" fmla="*/ 20 w 355"/>
                      <a:gd name="T73" fmla="*/ 40 h 277"/>
                      <a:gd name="T74" fmla="*/ 4 w 355"/>
                      <a:gd name="T75" fmla="*/ 22 h 277"/>
                      <a:gd name="T76" fmla="*/ 10 w 355"/>
                      <a:gd name="T77" fmla="*/ 2 h 277"/>
                      <a:gd name="T78" fmla="*/ 10 w 355"/>
                      <a:gd name="T79" fmla="*/ 4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1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54 w 156"/>
                      <a:gd name="T1" fmla="*/ 66 h 206"/>
                      <a:gd name="T2" fmla="*/ 66 w 156"/>
                      <a:gd name="T3" fmla="*/ 58 h 206"/>
                      <a:gd name="T4" fmla="*/ 68 w 156"/>
                      <a:gd name="T5" fmla="*/ 52 h 206"/>
                      <a:gd name="T6" fmla="*/ 80 w 156"/>
                      <a:gd name="T7" fmla="*/ 44 h 206"/>
                      <a:gd name="T8" fmla="*/ 106 w 156"/>
                      <a:gd name="T9" fmla="*/ 22 h 206"/>
                      <a:gd name="T10" fmla="*/ 112 w 156"/>
                      <a:gd name="T11" fmla="*/ 4 h 206"/>
                      <a:gd name="T12" fmla="*/ 124 w 156"/>
                      <a:gd name="T13" fmla="*/ 0 h 206"/>
                      <a:gd name="T14" fmla="*/ 150 w 156"/>
                      <a:gd name="T15" fmla="*/ 28 h 206"/>
                      <a:gd name="T16" fmla="*/ 146 w 156"/>
                      <a:gd name="T17" fmla="*/ 44 h 206"/>
                      <a:gd name="T18" fmla="*/ 126 w 156"/>
                      <a:gd name="T19" fmla="*/ 64 h 206"/>
                      <a:gd name="T20" fmla="*/ 132 w 156"/>
                      <a:gd name="T21" fmla="*/ 94 h 206"/>
                      <a:gd name="T22" fmla="*/ 142 w 156"/>
                      <a:gd name="T23" fmla="*/ 110 h 206"/>
                      <a:gd name="T24" fmla="*/ 146 w 156"/>
                      <a:gd name="T25" fmla="*/ 128 h 206"/>
                      <a:gd name="T26" fmla="*/ 128 w 156"/>
                      <a:gd name="T27" fmla="*/ 128 h 206"/>
                      <a:gd name="T28" fmla="*/ 116 w 156"/>
                      <a:gd name="T29" fmla="*/ 146 h 206"/>
                      <a:gd name="T30" fmla="*/ 104 w 156"/>
                      <a:gd name="T31" fmla="*/ 156 h 206"/>
                      <a:gd name="T32" fmla="*/ 100 w 156"/>
                      <a:gd name="T33" fmla="*/ 198 h 206"/>
                      <a:gd name="T34" fmla="*/ 88 w 156"/>
                      <a:gd name="T35" fmla="*/ 202 h 206"/>
                      <a:gd name="T36" fmla="*/ 82 w 156"/>
                      <a:gd name="T37" fmla="*/ 206 h 206"/>
                      <a:gd name="T38" fmla="*/ 76 w 156"/>
                      <a:gd name="T39" fmla="*/ 202 h 206"/>
                      <a:gd name="T40" fmla="*/ 72 w 156"/>
                      <a:gd name="T41" fmla="*/ 190 h 206"/>
                      <a:gd name="T42" fmla="*/ 60 w 156"/>
                      <a:gd name="T43" fmla="*/ 186 h 206"/>
                      <a:gd name="T44" fmla="*/ 42 w 156"/>
                      <a:gd name="T45" fmla="*/ 194 h 206"/>
                      <a:gd name="T46" fmla="*/ 28 w 156"/>
                      <a:gd name="T47" fmla="*/ 186 h 206"/>
                      <a:gd name="T48" fmla="*/ 10 w 156"/>
                      <a:gd name="T49" fmla="*/ 148 h 206"/>
                      <a:gd name="T50" fmla="*/ 4 w 156"/>
                      <a:gd name="T51" fmla="*/ 130 h 206"/>
                      <a:gd name="T52" fmla="*/ 0 w 156"/>
                      <a:gd name="T53" fmla="*/ 118 h 206"/>
                      <a:gd name="T54" fmla="*/ 20 w 156"/>
                      <a:gd name="T55" fmla="*/ 96 h 206"/>
                      <a:gd name="T56" fmla="*/ 32 w 156"/>
                      <a:gd name="T57" fmla="*/ 104 h 206"/>
                      <a:gd name="T58" fmla="*/ 34 w 156"/>
                      <a:gd name="T59" fmla="*/ 80 h 206"/>
                      <a:gd name="T60" fmla="*/ 52 w 156"/>
                      <a:gd name="T61" fmla="*/ 70 h 206"/>
                      <a:gd name="T62" fmla="*/ 54 w 156"/>
                      <a:gd name="T63" fmla="*/ 66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2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4 w 109"/>
                      <a:gd name="T1" fmla="*/ 32 h 38"/>
                      <a:gd name="T2" fmla="*/ 18 w 109"/>
                      <a:gd name="T3" fmla="*/ 10 h 38"/>
                      <a:gd name="T4" fmla="*/ 46 w 109"/>
                      <a:gd name="T5" fmla="*/ 20 h 38"/>
                      <a:gd name="T6" fmla="*/ 72 w 109"/>
                      <a:gd name="T7" fmla="*/ 14 h 38"/>
                      <a:gd name="T8" fmla="*/ 90 w 109"/>
                      <a:gd name="T9" fmla="*/ 0 h 38"/>
                      <a:gd name="T10" fmla="*/ 76 w 109"/>
                      <a:gd name="T11" fmla="*/ 26 h 38"/>
                      <a:gd name="T12" fmla="*/ 60 w 109"/>
                      <a:gd name="T13" fmla="*/ 38 h 38"/>
                      <a:gd name="T14" fmla="*/ 42 w 109"/>
                      <a:gd name="T15" fmla="*/ 32 h 38"/>
                      <a:gd name="T16" fmla="*/ 14 w 109"/>
                      <a:gd name="T17" fmla="*/ 30 h 38"/>
                      <a:gd name="T18" fmla="*/ 4 w 109"/>
                      <a:gd name="T19" fmla="*/ 32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3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8 w 76"/>
                      <a:gd name="T1" fmla="*/ 18 h 104"/>
                      <a:gd name="T2" fmla="*/ 18 w 76"/>
                      <a:gd name="T3" fmla="*/ 0 h 104"/>
                      <a:gd name="T4" fmla="*/ 34 w 76"/>
                      <a:gd name="T5" fmla="*/ 18 h 104"/>
                      <a:gd name="T6" fmla="*/ 62 w 76"/>
                      <a:gd name="T7" fmla="*/ 4 h 104"/>
                      <a:gd name="T8" fmla="*/ 46 w 76"/>
                      <a:gd name="T9" fmla="*/ 34 h 104"/>
                      <a:gd name="T10" fmla="*/ 54 w 76"/>
                      <a:gd name="T11" fmla="*/ 48 h 104"/>
                      <a:gd name="T12" fmla="*/ 58 w 76"/>
                      <a:gd name="T13" fmla="*/ 60 h 104"/>
                      <a:gd name="T14" fmla="*/ 46 w 76"/>
                      <a:gd name="T15" fmla="*/ 74 h 104"/>
                      <a:gd name="T16" fmla="*/ 34 w 76"/>
                      <a:gd name="T17" fmla="*/ 60 h 104"/>
                      <a:gd name="T18" fmla="*/ 22 w 76"/>
                      <a:gd name="T19" fmla="*/ 48 h 104"/>
                      <a:gd name="T20" fmla="*/ 28 w 76"/>
                      <a:gd name="T21" fmla="*/ 68 h 104"/>
                      <a:gd name="T22" fmla="*/ 30 w 76"/>
                      <a:gd name="T23" fmla="*/ 74 h 104"/>
                      <a:gd name="T24" fmla="*/ 20 w 76"/>
                      <a:gd name="T25" fmla="*/ 104 h 104"/>
                      <a:gd name="T26" fmla="*/ 12 w 76"/>
                      <a:gd name="T27" fmla="*/ 102 h 104"/>
                      <a:gd name="T28" fmla="*/ 8 w 76"/>
                      <a:gd name="T29" fmla="*/ 90 h 104"/>
                      <a:gd name="T30" fmla="*/ 0 w 76"/>
                      <a:gd name="T31" fmla="*/ 54 h 104"/>
                      <a:gd name="T32" fmla="*/ 2 w 76"/>
                      <a:gd name="T33" fmla="*/ 30 h 104"/>
                      <a:gd name="T34" fmla="*/ 8 w 76"/>
                      <a:gd name="T35" fmla="*/ 18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4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3 w 37"/>
                      <a:gd name="T1" fmla="*/ 28 h 61"/>
                      <a:gd name="T2" fmla="*/ 13 w 37"/>
                      <a:gd name="T3" fmla="*/ 0 h 61"/>
                      <a:gd name="T4" fmla="*/ 15 w 37"/>
                      <a:gd name="T5" fmla="*/ 28 h 61"/>
                      <a:gd name="T6" fmla="*/ 37 w 37"/>
                      <a:gd name="T7" fmla="*/ 38 h 61"/>
                      <a:gd name="T8" fmla="*/ 19 w 37"/>
                      <a:gd name="T9" fmla="*/ 44 h 61"/>
                      <a:gd name="T10" fmla="*/ 5 w 37"/>
                      <a:gd name="T11" fmla="*/ 58 h 61"/>
                      <a:gd name="T12" fmla="*/ 1 w 37"/>
                      <a:gd name="T13" fmla="*/ 34 h 61"/>
                      <a:gd name="T14" fmla="*/ 3 w 37"/>
                      <a:gd name="T15" fmla="*/ 28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5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7 w 49"/>
                      <a:gd name="T1" fmla="*/ 0 h 29"/>
                      <a:gd name="T2" fmla="*/ 29 w 49"/>
                      <a:gd name="T3" fmla="*/ 0 h 29"/>
                      <a:gd name="T4" fmla="*/ 49 w 49"/>
                      <a:gd name="T5" fmla="*/ 16 h 29"/>
                      <a:gd name="T6" fmla="*/ 35 w 49"/>
                      <a:gd name="T7" fmla="*/ 14 h 29"/>
                      <a:gd name="T8" fmla="*/ 3 w 49"/>
                      <a:gd name="T9" fmla="*/ 16 h 29"/>
                      <a:gd name="T10" fmla="*/ 7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6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21 w 61"/>
                      <a:gd name="T1" fmla="*/ 38 h 48"/>
                      <a:gd name="T2" fmla="*/ 15 w 61"/>
                      <a:gd name="T3" fmla="*/ 26 h 48"/>
                      <a:gd name="T4" fmla="*/ 3 w 61"/>
                      <a:gd name="T5" fmla="*/ 22 h 48"/>
                      <a:gd name="T6" fmla="*/ 13 w 61"/>
                      <a:gd name="T7" fmla="*/ 8 h 48"/>
                      <a:gd name="T8" fmla="*/ 25 w 61"/>
                      <a:gd name="T9" fmla="*/ 0 h 48"/>
                      <a:gd name="T10" fmla="*/ 49 w 61"/>
                      <a:gd name="T11" fmla="*/ 10 h 48"/>
                      <a:gd name="T12" fmla="*/ 53 w 61"/>
                      <a:gd name="T13" fmla="*/ 20 h 48"/>
                      <a:gd name="T14" fmla="*/ 61 w 61"/>
                      <a:gd name="T15" fmla="*/ 32 h 48"/>
                      <a:gd name="T16" fmla="*/ 41 w 61"/>
                      <a:gd name="T17" fmla="*/ 38 h 48"/>
                      <a:gd name="T18" fmla="*/ 23 w 61"/>
                      <a:gd name="T19" fmla="*/ 44 h 48"/>
                      <a:gd name="T20" fmla="*/ 21 w 61"/>
                      <a:gd name="T21" fmla="*/ 38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7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46 w 286"/>
                      <a:gd name="T1" fmla="*/ 28 h 182"/>
                      <a:gd name="T2" fmla="*/ 36 w 286"/>
                      <a:gd name="T3" fmla="*/ 14 h 182"/>
                      <a:gd name="T4" fmla="*/ 26 w 286"/>
                      <a:gd name="T5" fmla="*/ 30 h 182"/>
                      <a:gd name="T6" fmla="*/ 0 w 286"/>
                      <a:gd name="T7" fmla="*/ 24 h 182"/>
                      <a:gd name="T8" fmla="*/ 10 w 286"/>
                      <a:gd name="T9" fmla="*/ 42 h 182"/>
                      <a:gd name="T10" fmla="*/ 16 w 286"/>
                      <a:gd name="T11" fmla="*/ 62 h 182"/>
                      <a:gd name="T12" fmla="*/ 24 w 286"/>
                      <a:gd name="T13" fmla="*/ 48 h 182"/>
                      <a:gd name="T14" fmla="*/ 30 w 286"/>
                      <a:gd name="T15" fmla="*/ 44 h 182"/>
                      <a:gd name="T16" fmla="*/ 48 w 286"/>
                      <a:gd name="T17" fmla="*/ 56 h 182"/>
                      <a:gd name="T18" fmla="*/ 70 w 286"/>
                      <a:gd name="T19" fmla="*/ 62 h 182"/>
                      <a:gd name="T20" fmla="*/ 88 w 286"/>
                      <a:gd name="T21" fmla="*/ 72 h 182"/>
                      <a:gd name="T22" fmla="*/ 106 w 286"/>
                      <a:gd name="T23" fmla="*/ 102 h 182"/>
                      <a:gd name="T24" fmla="*/ 104 w 286"/>
                      <a:gd name="T25" fmla="*/ 122 h 182"/>
                      <a:gd name="T26" fmla="*/ 98 w 286"/>
                      <a:gd name="T27" fmla="*/ 134 h 182"/>
                      <a:gd name="T28" fmla="*/ 122 w 286"/>
                      <a:gd name="T29" fmla="*/ 128 h 182"/>
                      <a:gd name="T30" fmla="*/ 140 w 286"/>
                      <a:gd name="T31" fmla="*/ 140 h 182"/>
                      <a:gd name="T32" fmla="*/ 168 w 286"/>
                      <a:gd name="T33" fmla="*/ 148 h 182"/>
                      <a:gd name="T34" fmla="*/ 174 w 286"/>
                      <a:gd name="T35" fmla="*/ 146 h 182"/>
                      <a:gd name="T36" fmla="*/ 168 w 286"/>
                      <a:gd name="T37" fmla="*/ 134 h 182"/>
                      <a:gd name="T38" fmla="*/ 178 w 286"/>
                      <a:gd name="T39" fmla="*/ 136 h 182"/>
                      <a:gd name="T40" fmla="*/ 186 w 286"/>
                      <a:gd name="T41" fmla="*/ 118 h 182"/>
                      <a:gd name="T42" fmla="*/ 202 w 286"/>
                      <a:gd name="T43" fmla="*/ 122 h 182"/>
                      <a:gd name="T44" fmla="*/ 214 w 286"/>
                      <a:gd name="T45" fmla="*/ 130 h 182"/>
                      <a:gd name="T46" fmla="*/ 244 w 286"/>
                      <a:gd name="T47" fmla="*/ 168 h 182"/>
                      <a:gd name="T48" fmla="*/ 262 w 286"/>
                      <a:gd name="T49" fmla="*/ 178 h 182"/>
                      <a:gd name="T50" fmla="*/ 284 w 286"/>
                      <a:gd name="T51" fmla="*/ 170 h 182"/>
                      <a:gd name="T52" fmla="*/ 268 w 286"/>
                      <a:gd name="T53" fmla="*/ 160 h 182"/>
                      <a:gd name="T54" fmla="*/ 256 w 286"/>
                      <a:gd name="T55" fmla="*/ 138 h 182"/>
                      <a:gd name="T56" fmla="*/ 250 w 286"/>
                      <a:gd name="T57" fmla="*/ 132 h 182"/>
                      <a:gd name="T58" fmla="*/ 248 w 286"/>
                      <a:gd name="T59" fmla="*/ 122 h 182"/>
                      <a:gd name="T60" fmla="*/ 236 w 286"/>
                      <a:gd name="T61" fmla="*/ 116 h 182"/>
                      <a:gd name="T62" fmla="*/ 240 w 286"/>
                      <a:gd name="T63" fmla="*/ 96 h 182"/>
                      <a:gd name="T64" fmla="*/ 220 w 286"/>
                      <a:gd name="T65" fmla="*/ 86 h 182"/>
                      <a:gd name="T66" fmla="*/ 210 w 286"/>
                      <a:gd name="T67" fmla="*/ 70 h 182"/>
                      <a:gd name="T68" fmla="*/ 190 w 286"/>
                      <a:gd name="T69" fmla="*/ 54 h 182"/>
                      <a:gd name="T70" fmla="*/ 168 w 286"/>
                      <a:gd name="T71" fmla="*/ 38 h 182"/>
                      <a:gd name="T72" fmla="*/ 156 w 286"/>
                      <a:gd name="T73" fmla="*/ 34 h 182"/>
                      <a:gd name="T74" fmla="*/ 120 w 286"/>
                      <a:gd name="T75" fmla="*/ 16 h 182"/>
                      <a:gd name="T76" fmla="*/ 102 w 286"/>
                      <a:gd name="T77" fmla="*/ 4 h 182"/>
                      <a:gd name="T78" fmla="*/ 96 w 286"/>
                      <a:gd name="T79" fmla="*/ 0 h 182"/>
                      <a:gd name="T80" fmla="*/ 70 w 286"/>
                      <a:gd name="T81" fmla="*/ 10 h 182"/>
                      <a:gd name="T82" fmla="*/ 56 w 286"/>
                      <a:gd name="T83" fmla="*/ 32 h 182"/>
                      <a:gd name="T84" fmla="*/ 46 w 286"/>
                      <a:gd name="T85" fmla="*/ 28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8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1 w 78"/>
                      <a:gd name="T1" fmla="*/ 58 h 78"/>
                      <a:gd name="T2" fmla="*/ 27 w 78"/>
                      <a:gd name="T3" fmla="*/ 60 h 78"/>
                      <a:gd name="T4" fmla="*/ 45 w 78"/>
                      <a:gd name="T5" fmla="*/ 48 h 78"/>
                      <a:gd name="T6" fmla="*/ 57 w 78"/>
                      <a:gd name="T7" fmla="*/ 30 h 78"/>
                      <a:gd name="T8" fmla="*/ 43 w 78"/>
                      <a:gd name="T9" fmla="*/ 14 h 78"/>
                      <a:gd name="T10" fmla="*/ 43 w 78"/>
                      <a:gd name="T11" fmla="*/ 4 h 78"/>
                      <a:gd name="T12" fmla="*/ 71 w 78"/>
                      <a:gd name="T13" fmla="*/ 26 h 78"/>
                      <a:gd name="T14" fmla="*/ 67 w 78"/>
                      <a:gd name="T15" fmla="*/ 54 h 78"/>
                      <a:gd name="T16" fmla="*/ 33 w 78"/>
                      <a:gd name="T17" fmla="*/ 78 h 78"/>
                      <a:gd name="T18" fmla="*/ 9 w 78"/>
                      <a:gd name="T19" fmla="*/ 66 h 78"/>
                      <a:gd name="T20" fmla="*/ 3 w 78"/>
                      <a:gd name="T21" fmla="*/ 62 h 78"/>
                      <a:gd name="T22" fmla="*/ 1 w 78"/>
                      <a:gd name="T23" fmla="*/ 58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69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3 w 17"/>
                      <a:gd name="T1" fmla="*/ 4 h 18"/>
                      <a:gd name="T2" fmla="*/ 3 w 17"/>
                      <a:gd name="T3" fmla="*/ 14 h 18"/>
                      <a:gd name="T4" fmla="*/ 3 w 17"/>
                      <a:gd name="T5" fmla="*/ 4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0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8 w 26"/>
                      <a:gd name="T1" fmla="*/ 14 h 22"/>
                      <a:gd name="T2" fmla="*/ 14 w 26"/>
                      <a:gd name="T3" fmla="*/ 0 h 22"/>
                      <a:gd name="T4" fmla="*/ 14 w 26"/>
                      <a:gd name="T5" fmla="*/ 22 h 22"/>
                      <a:gd name="T6" fmla="*/ 8 w 26"/>
                      <a:gd name="T7" fmla="*/ 14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1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7 w 20"/>
                      <a:gd name="T3" fmla="*/ 2 h 15"/>
                      <a:gd name="T4" fmla="*/ 9 w 20"/>
                      <a:gd name="T5" fmla="*/ 12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2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5 w 20"/>
                      <a:gd name="T3" fmla="*/ 2 h 15"/>
                      <a:gd name="T4" fmla="*/ 15 w 20"/>
                      <a:gd name="T5" fmla="*/ 14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3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50 h 80"/>
                      <a:gd name="T2" fmla="*/ 14 w 80"/>
                      <a:gd name="T3" fmla="*/ 24 h 80"/>
                      <a:gd name="T4" fmla="*/ 26 w 80"/>
                      <a:gd name="T5" fmla="*/ 20 h 80"/>
                      <a:gd name="T6" fmla="*/ 48 w 80"/>
                      <a:gd name="T7" fmla="*/ 18 h 80"/>
                      <a:gd name="T8" fmla="*/ 58 w 80"/>
                      <a:gd name="T9" fmla="*/ 0 h 80"/>
                      <a:gd name="T10" fmla="*/ 80 w 80"/>
                      <a:gd name="T11" fmla="*/ 40 h 80"/>
                      <a:gd name="T12" fmla="*/ 70 w 80"/>
                      <a:gd name="T13" fmla="*/ 56 h 80"/>
                      <a:gd name="T14" fmla="*/ 54 w 80"/>
                      <a:gd name="T15" fmla="*/ 62 h 80"/>
                      <a:gd name="T16" fmla="*/ 48 w 80"/>
                      <a:gd name="T17" fmla="*/ 80 h 80"/>
                      <a:gd name="T18" fmla="*/ 32 w 80"/>
                      <a:gd name="T19" fmla="*/ 68 h 80"/>
                      <a:gd name="T20" fmla="*/ 38 w 80"/>
                      <a:gd name="T21" fmla="*/ 52 h 80"/>
                      <a:gd name="T22" fmla="*/ 30 w 80"/>
                      <a:gd name="T23" fmla="*/ 28 h 80"/>
                      <a:gd name="T24" fmla="*/ 20 w 80"/>
                      <a:gd name="T25" fmla="*/ 48 h 80"/>
                      <a:gd name="T26" fmla="*/ 8 w 80"/>
                      <a:gd name="T27" fmla="*/ 56 h 80"/>
                      <a:gd name="T28" fmla="*/ 0 w 80"/>
                      <a:gd name="T29" fmla="*/ 5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4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14 w 94"/>
                      <a:gd name="T1" fmla="*/ 96 h 174"/>
                      <a:gd name="T2" fmla="*/ 26 w 94"/>
                      <a:gd name="T3" fmla="*/ 128 h 174"/>
                      <a:gd name="T4" fmla="*/ 32 w 94"/>
                      <a:gd name="T5" fmla="*/ 108 h 174"/>
                      <a:gd name="T6" fmla="*/ 52 w 94"/>
                      <a:gd name="T7" fmla="*/ 100 h 174"/>
                      <a:gd name="T8" fmla="*/ 46 w 94"/>
                      <a:gd name="T9" fmla="*/ 124 h 174"/>
                      <a:gd name="T10" fmla="*/ 66 w 94"/>
                      <a:gd name="T11" fmla="*/ 126 h 174"/>
                      <a:gd name="T12" fmla="*/ 76 w 94"/>
                      <a:gd name="T13" fmla="*/ 142 h 174"/>
                      <a:gd name="T14" fmla="*/ 58 w 94"/>
                      <a:gd name="T15" fmla="*/ 148 h 174"/>
                      <a:gd name="T16" fmla="*/ 74 w 94"/>
                      <a:gd name="T17" fmla="*/ 174 h 174"/>
                      <a:gd name="T18" fmla="*/ 84 w 94"/>
                      <a:gd name="T19" fmla="*/ 154 h 174"/>
                      <a:gd name="T20" fmla="*/ 82 w 94"/>
                      <a:gd name="T21" fmla="*/ 112 h 174"/>
                      <a:gd name="T22" fmla="*/ 60 w 94"/>
                      <a:gd name="T23" fmla="*/ 106 h 174"/>
                      <a:gd name="T24" fmla="*/ 50 w 94"/>
                      <a:gd name="T25" fmla="*/ 82 h 174"/>
                      <a:gd name="T26" fmla="*/ 34 w 94"/>
                      <a:gd name="T27" fmla="*/ 82 h 174"/>
                      <a:gd name="T28" fmla="*/ 30 w 94"/>
                      <a:gd name="T29" fmla="*/ 70 h 174"/>
                      <a:gd name="T30" fmla="*/ 42 w 94"/>
                      <a:gd name="T31" fmla="*/ 42 h 174"/>
                      <a:gd name="T32" fmla="*/ 30 w 94"/>
                      <a:gd name="T33" fmla="*/ 0 h 174"/>
                      <a:gd name="T34" fmla="*/ 18 w 94"/>
                      <a:gd name="T35" fmla="*/ 22 h 174"/>
                      <a:gd name="T36" fmla="*/ 4 w 94"/>
                      <a:gd name="T37" fmla="*/ 46 h 174"/>
                      <a:gd name="T38" fmla="*/ 14 w 94"/>
                      <a:gd name="T39" fmla="*/ 76 h 174"/>
                      <a:gd name="T40" fmla="*/ 14 w 94"/>
                      <a:gd name="T41" fmla="*/ 96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5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6 w 32"/>
                      <a:gd name="T1" fmla="*/ 24 h 50"/>
                      <a:gd name="T2" fmla="*/ 12 w 32"/>
                      <a:gd name="T3" fmla="*/ 0 h 50"/>
                      <a:gd name="T4" fmla="*/ 20 w 32"/>
                      <a:gd name="T5" fmla="*/ 16 h 50"/>
                      <a:gd name="T6" fmla="*/ 22 w 32"/>
                      <a:gd name="T7" fmla="*/ 24 h 50"/>
                      <a:gd name="T8" fmla="*/ 28 w 32"/>
                      <a:gd name="T9" fmla="*/ 26 h 50"/>
                      <a:gd name="T10" fmla="*/ 32 w 32"/>
                      <a:gd name="T11" fmla="*/ 38 h 50"/>
                      <a:gd name="T12" fmla="*/ 18 w 32"/>
                      <a:gd name="T13" fmla="*/ 50 h 50"/>
                      <a:gd name="T14" fmla="*/ 6 w 32"/>
                      <a:gd name="T15" fmla="*/ 24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6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44 h 50"/>
                      <a:gd name="T2" fmla="*/ 22 w 43"/>
                      <a:gd name="T3" fmla="*/ 20 h 50"/>
                      <a:gd name="T4" fmla="*/ 36 w 43"/>
                      <a:gd name="T5" fmla="*/ 0 h 50"/>
                      <a:gd name="T6" fmla="*/ 24 w 43"/>
                      <a:gd name="T7" fmla="*/ 28 h 50"/>
                      <a:gd name="T8" fmla="*/ 2 w 43"/>
                      <a:gd name="T9" fmla="*/ 50 h 50"/>
                      <a:gd name="T10" fmla="*/ 0 w 43"/>
                      <a:gd name="T11" fmla="*/ 44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7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21 w 471"/>
                      <a:gd name="T1" fmla="*/ 280 h 281"/>
                      <a:gd name="T2" fmla="*/ 24 w 471"/>
                      <a:gd name="T3" fmla="*/ 250 h 281"/>
                      <a:gd name="T4" fmla="*/ 22 w 471"/>
                      <a:gd name="T5" fmla="*/ 245 h 281"/>
                      <a:gd name="T6" fmla="*/ 16 w 471"/>
                      <a:gd name="T7" fmla="*/ 218 h 281"/>
                      <a:gd name="T8" fmla="*/ 4 w 471"/>
                      <a:gd name="T9" fmla="*/ 215 h 281"/>
                      <a:gd name="T10" fmla="*/ 0 w 471"/>
                      <a:gd name="T11" fmla="*/ 191 h 281"/>
                      <a:gd name="T12" fmla="*/ 12 w 471"/>
                      <a:gd name="T13" fmla="*/ 180 h 281"/>
                      <a:gd name="T14" fmla="*/ 6 w 471"/>
                      <a:gd name="T15" fmla="*/ 165 h 281"/>
                      <a:gd name="T16" fmla="*/ 2 w 471"/>
                      <a:gd name="T17" fmla="*/ 160 h 281"/>
                      <a:gd name="T18" fmla="*/ 28 w 471"/>
                      <a:gd name="T19" fmla="*/ 120 h 281"/>
                      <a:gd name="T20" fmla="*/ 44 w 471"/>
                      <a:gd name="T21" fmla="*/ 96 h 281"/>
                      <a:gd name="T22" fmla="*/ 42 w 471"/>
                      <a:gd name="T23" fmla="*/ 70 h 281"/>
                      <a:gd name="T24" fmla="*/ 24 w 471"/>
                      <a:gd name="T25" fmla="*/ 43 h 281"/>
                      <a:gd name="T26" fmla="*/ 20 w 471"/>
                      <a:gd name="T27" fmla="*/ 32 h 281"/>
                      <a:gd name="T28" fmla="*/ 26 w 471"/>
                      <a:gd name="T29" fmla="*/ 36 h 281"/>
                      <a:gd name="T30" fmla="*/ 48 w 471"/>
                      <a:gd name="T31" fmla="*/ 35 h 281"/>
                      <a:gd name="T32" fmla="*/ 64 w 471"/>
                      <a:gd name="T33" fmla="*/ 11 h 281"/>
                      <a:gd name="T34" fmla="*/ 82 w 471"/>
                      <a:gd name="T35" fmla="*/ 0 h 281"/>
                      <a:gd name="T36" fmla="*/ 88 w 471"/>
                      <a:gd name="T37" fmla="*/ 2 h 281"/>
                      <a:gd name="T38" fmla="*/ 92 w 471"/>
                      <a:gd name="T39" fmla="*/ 9 h 281"/>
                      <a:gd name="T40" fmla="*/ 98 w 471"/>
                      <a:gd name="T41" fmla="*/ 5 h 281"/>
                      <a:gd name="T42" fmla="*/ 110 w 471"/>
                      <a:gd name="T43" fmla="*/ 8 h 281"/>
                      <a:gd name="T44" fmla="*/ 116 w 471"/>
                      <a:gd name="T45" fmla="*/ 9 h 281"/>
                      <a:gd name="T46" fmla="*/ 141 w 471"/>
                      <a:gd name="T47" fmla="*/ 14 h 281"/>
                      <a:gd name="T48" fmla="*/ 155 w 471"/>
                      <a:gd name="T49" fmla="*/ 24 h 281"/>
                      <a:gd name="T50" fmla="*/ 167 w 471"/>
                      <a:gd name="T51" fmla="*/ 17 h 281"/>
                      <a:gd name="T52" fmla="*/ 173 w 471"/>
                      <a:gd name="T53" fmla="*/ 14 h 281"/>
                      <a:gd name="T54" fmla="*/ 195 w 471"/>
                      <a:gd name="T55" fmla="*/ 14 h 281"/>
                      <a:gd name="T56" fmla="*/ 211 w 471"/>
                      <a:gd name="T57" fmla="*/ 32 h 281"/>
                      <a:gd name="T58" fmla="*/ 231 w 471"/>
                      <a:gd name="T59" fmla="*/ 59 h 281"/>
                      <a:gd name="T60" fmla="*/ 245 w 471"/>
                      <a:gd name="T61" fmla="*/ 70 h 281"/>
                      <a:gd name="T62" fmla="*/ 257 w 471"/>
                      <a:gd name="T63" fmla="*/ 68 h 281"/>
                      <a:gd name="T64" fmla="*/ 270 w 471"/>
                      <a:gd name="T65" fmla="*/ 65 h 281"/>
                      <a:gd name="T66" fmla="*/ 290 w 471"/>
                      <a:gd name="T67" fmla="*/ 71 h 281"/>
                      <a:gd name="T68" fmla="*/ 300 w 471"/>
                      <a:gd name="T69" fmla="*/ 81 h 281"/>
                      <a:gd name="T70" fmla="*/ 308 w 471"/>
                      <a:gd name="T71" fmla="*/ 90 h 281"/>
                      <a:gd name="T72" fmla="*/ 318 w 471"/>
                      <a:gd name="T73" fmla="*/ 111 h 281"/>
                      <a:gd name="T74" fmla="*/ 322 w 471"/>
                      <a:gd name="T75" fmla="*/ 120 h 281"/>
                      <a:gd name="T76" fmla="*/ 324 w 471"/>
                      <a:gd name="T77" fmla="*/ 125 h 281"/>
                      <a:gd name="T78" fmla="*/ 310 w 471"/>
                      <a:gd name="T79" fmla="*/ 142 h 281"/>
                      <a:gd name="T80" fmla="*/ 322 w 471"/>
                      <a:gd name="T81" fmla="*/ 141 h 281"/>
                      <a:gd name="T82" fmla="*/ 342 w 471"/>
                      <a:gd name="T83" fmla="*/ 155 h 281"/>
                      <a:gd name="T84" fmla="*/ 364 w 471"/>
                      <a:gd name="T85" fmla="*/ 157 h 281"/>
                      <a:gd name="T86" fmla="*/ 380 w 471"/>
                      <a:gd name="T87" fmla="*/ 168 h 281"/>
                      <a:gd name="T88" fmla="*/ 382 w 471"/>
                      <a:gd name="T89" fmla="*/ 172 h 281"/>
                      <a:gd name="T90" fmla="*/ 382 w 471"/>
                      <a:gd name="T91" fmla="*/ 176 h 281"/>
                      <a:gd name="T92" fmla="*/ 394 w 471"/>
                      <a:gd name="T93" fmla="*/ 172 h 281"/>
                      <a:gd name="T94" fmla="*/ 400 w 471"/>
                      <a:gd name="T95" fmla="*/ 171 h 281"/>
                      <a:gd name="T96" fmla="*/ 439 w 471"/>
                      <a:gd name="T97" fmla="*/ 185 h 281"/>
                      <a:gd name="T98" fmla="*/ 447 w 471"/>
                      <a:gd name="T99" fmla="*/ 199 h 281"/>
                      <a:gd name="T100" fmla="*/ 465 w 471"/>
                      <a:gd name="T101" fmla="*/ 201 h 281"/>
                      <a:gd name="T102" fmla="*/ 471 w 471"/>
                      <a:gd name="T103" fmla="*/ 215 h 281"/>
                      <a:gd name="T104" fmla="*/ 451 w 471"/>
                      <a:gd name="T105" fmla="*/ 258 h 281"/>
                      <a:gd name="T106" fmla="*/ 435 w 471"/>
                      <a:gd name="T107" fmla="*/ 28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8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406 w 984"/>
                      <a:gd name="T1" fmla="*/ 6 h 844"/>
                      <a:gd name="T2" fmla="*/ 502 w 984"/>
                      <a:gd name="T3" fmla="*/ 34 h 844"/>
                      <a:gd name="T4" fmla="*/ 550 w 984"/>
                      <a:gd name="T5" fmla="*/ 38 h 844"/>
                      <a:gd name="T6" fmla="*/ 578 w 984"/>
                      <a:gd name="T7" fmla="*/ 130 h 844"/>
                      <a:gd name="T8" fmla="*/ 586 w 984"/>
                      <a:gd name="T9" fmla="*/ 90 h 844"/>
                      <a:gd name="T10" fmla="*/ 606 w 984"/>
                      <a:gd name="T11" fmla="*/ 70 h 844"/>
                      <a:gd name="T12" fmla="*/ 642 w 984"/>
                      <a:gd name="T13" fmla="*/ 126 h 844"/>
                      <a:gd name="T14" fmla="*/ 682 w 984"/>
                      <a:gd name="T15" fmla="*/ 98 h 844"/>
                      <a:gd name="T16" fmla="*/ 706 w 984"/>
                      <a:gd name="T17" fmla="*/ 86 h 844"/>
                      <a:gd name="T18" fmla="*/ 762 w 984"/>
                      <a:gd name="T19" fmla="*/ 2 h 844"/>
                      <a:gd name="T20" fmla="*/ 798 w 984"/>
                      <a:gd name="T21" fmla="*/ 70 h 844"/>
                      <a:gd name="T22" fmla="*/ 798 w 984"/>
                      <a:gd name="T23" fmla="*/ 130 h 844"/>
                      <a:gd name="T24" fmla="*/ 790 w 984"/>
                      <a:gd name="T25" fmla="*/ 158 h 844"/>
                      <a:gd name="T26" fmla="*/ 766 w 984"/>
                      <a:gd name="T27" fmla="*/ 162 h 844"/>
                      <a:gd name="T28" fmla="*/ 762 w 984"/>
                      <a:gd name="T29" fmla="*/ 186 h 844"/>
                      <a:gd name="T30" fmla="*/ 802 w 984"/>
                      <a:gd name="T31" fmla="*/ 226 h 844"/>
                      <a:gd name="T32" fmla="*/ 786 w 984"/>
                      <a:gd name="T33" fmla="*/ 322 h 844"/>
                      <a:gd name="T34" fmla="*/ 830 w 984"/>
                      <a:gd name="T35" fmla="*/ 414 h 844"/>
                      <a:gd name="T36" fmla="*/ 854 w 984"/>
                      <a:gd name="T37" fmla="*/ 450 h 844"/>
                      <a:gd name="T38" fmla="*/ 830 w 984"/>
                      <a:gd name="T39" fmla="*/ 450 h 844"/>
                      <a:gd name="T40" fmla="*/ 746 w 984"/>
                      <a:gd name="T41" fmla="*/ 378 h 844"/>
                      <a:gd name="T42" fmla="*/ 678 w 984"/>
                      <a:gd name="T43" fmla="*/ 402 h 844"/>
                      <a:gd name="T44" fmla="*/ 590 w 984"/>
                      <a:gd name="T45" fmla="*/ 442 h 844"/>
                      <a:gd name="T46" fmla="*/ 642 w 984"/>
                      <a:gd name="T47" fmla="*/ 578 h 844"/>
                      <a:gd name="T48" fmla="*/ 710 w 984"/>
                      <a:gd name="T49" fmla="*/ 610 h 844"/>
                      <a:gd name="T50" fmla="*/ 738 w 984"/>
                      <a:gd name="T51" fmla="*/ 550 h 844"/>
                      <a:gd name="T52" fmla="*/ 774 w 984"/>
                      <a:gd name="T53" fmla="*/ 570 h 844"/>
                      <a:gd name="T54" fmla="*/ 766 w 984"/>
                      <a:gd name="T55" fmla="*/ 630 h 844"/>
                      <a:gd name="T56" fmla="*/ 802 w 984"/>
                      <a:gd name="T57" fmla="*/ 670 h 844"/>
                      <a:gd name="T58" fmla="*/ 838 w 984"/>
                      <a:gd name="T59" fmla="*/ 658 h 844"/>
                      <a:gd name="T60" fmla="*/ 922 w 984"/>
                      <a:gd name="T61" fmla="*/ 806 h 844"/>
                      <a:gd name="T62" fmla="*/ 942 w 984"/>
                      <a:gd name="T63" fmla="*/ 826 h 844"/>
                      <a:gd name="T64" fmla="*/ 874 w 984"/>
                      <a:gd name="T65" fmla="*/ 810 h 844"/>
                      <a:gd name="T66" fmla="*/ 830 w 984"/>
                      <a:gd name="T67" fmla="*/ 758 h 844"/>
                      <a:gd name="T68" fmla="*/ 778 w 984"/>
                      <a:gd name="T69" fmla="*/ 710 h 844"/>
                      <a:gd name="T70" fmla="*/ 702 w 984"/>
                      <a:gd name="T71" fmla="*/ 662 h 844"/>
                      <a:gd name="T72" fmla="*/ 614 w 984"/>
                      <a:gd name="T73" fmla="*/ 646 h 844"/>
                      <a:gd name="T74" fmla="*/ 506 w 984"/>
                      <a:gd name="T75" fmla="*/ 594 h 844"/>
                      <a:gd name="T76" fmla="*/ 462 w 984"/>
                      <a:gd name="T77" fmla="*/ 506 h 844"/>
                      <a:gd name="T78" fmla="*/ 430 w 984"/>
                      <a:gd name="T79" fmla="*/ 462 h 844"/>
                      <a:gd name="T80" fmla="*/ 382 w 984"/>
                      <a:gd name="T81" fmla="*/ 430 h 844"/>
                      <a:gd name="T82" fmla="*/ 342 w 984"/>
                      <a:gd name="T83" fmla="*/ 370 h 844"/>
                      <a:gd name="T84" fmla="*/ 354 w 984"/>
                      <a:gd name="T85" fmla="*/ 414 h 844"/>
                      <a:gd name="T86" fmla="*/ 418 w 984"/>
                      <a:gd name="T87" fmla="*/ 494 h 844"/>
                      <a:gd name="T88" fmla="*/ 422 w 984"/>
                      <a:gd name="T89" fmla="*/ 526 h 844"/>
                      <a:gd name="T90" fmla="*/ 394 w 984"/>
                      <a:gd name="T91" fmla="*/ 498 h 844"/>
                      <a:gd name="T92" fmla="*/ 354 w 984"/>
                      <a:gd name="T93" fmla="*/ 466 h 844"/>
                      <a:gd name="T94" fmla="*/ 314 w 984"/>
                      <a:gd name="T95" fmla="*/ 402 h 844"/>
                      <a:gd name="T96" fmla="*/ 266 w 984"/>
                      <a:gd name="T97" fmla="*/ 346 h 844"/>
                      <a:gd name="T98" fmla="*/ 210 w 984"/>
                      <a:gd name="T99" fmla="*/ 314 h 844"/>
                      <a:gd name="T100" fmla="*/ 154 w 984"/>
                      <a:gd name="T101" fmla="*/ 238 h 844"/>
                      <a:gd name="T102" fmla="*/ 66 w 984"/>
                      <a:gd name="T103" fmla="*/ 66 h 844"/>
                      <a:gd name="T104" fmla="*/ 34 w 984"/>
                      <a:gd name="T105" fmla="*/ 38 h 844"/>
                      <a:gd name="T106" fmla="*/ 46 w 984"/>
                      <a:gd name="T107" fmla="*/ 22 h 844"/>
                      <a:gd name="T108" fmla="*/ 102 w 984"/>
                      <a:gd name="T109" fmla="*/ 7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79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6 w 36"/>
                      <a:gd name="T1" fmla="*/ 28 h 48"/>
                      <a:gd name="T2" fmla="*/ 10 w 36"/>
                      <a:gd name="T3" fmla="*/ 48 h 48"/>
                      <a:gd name="T4" fmla="*/ 6 w 36"/>
                      <a:gd name="T5" fmla="*/ 28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0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5 h 37"/>
                      <a:gd name="T2" fmla="*/ 12 w 36"/>
                      <a:gd name="T3" fmla="*/ 1 h 37"/>
                      <a:gd name="T4" fmla="*/ 36 w 36"/>
                      <a:gd name="T5" fmla="*/ 17 h 37"/>
                      <a:gd name="T6" fmla="*/ 8 w 36"/>
                      <a:gd name="T7" fmla="*/ 17 h 37"/>
                      <a:gd name="T8" fmla="*/ 0 w 36"/>
                      <a:gd name="T9" fmla="*/ 5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1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49 h 96"/>
                      <a:gd name="T2" fmla="*/ 28 w 170"/>
                      <a:gd name="T3" fmla="*/ 25 h 96"/>
                      <a:gd name="T4" fmla="*/ 56 w 170"/>
                      <a:gd name="T5" fmla="*/ 21 h 96"/>
                      <a:gd name="T6" fmla="*/ 80 w 170"/>
                      <a:gd name="T7" fmla="*/ 9 h 96"/>
                      <a:gd name="T8" fmla="*/ 64 w 170"/>
                      <a:gd name="T9" fmla="*/ 25 h 96"/>
                      <a:gd name="T10" fmla="*/ 124 w 170"/>
                      <a:gd name="T11" fmla="*/ 49 h 96"/>
                      <a:gd name="T12" fmla="*/ 160 w 170"/>
                      <a:gd name="T13" fmla="*/ 65 h 96"/>
                      <a:gd name="T14" fmla="*/ 116 w 170"/>
                      <a:gd name="T15" fmla="*/ 77 h 96"/>
                      <a:gd name="T16" fmla="*/ 88 w 170"/>
                      <a:gd name="T17" fmla="*/ 57 h 96"/>
                      <a:gd name="T18" fmla="*/ 76 w 170"/>
                      <a:gd name="T19" fmla="*/ 53 h 96"/>
                      <a:gd name="T20" fmla="*/ 24 w 170"/>
                      <a:gd name="T21" fmla="*/ 41 h 96"/>
                      <a:gd name="T22" fmla="*/ 0 w 170"/>
                      <a:gd name="T23" fmla="*/ 49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2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52 w 138"/>
                      <a:gd name="T3" fmla="*/ 4 h 44"/>
                      <a:gd name="T4" fmla="*/ 88 w 138"/>
                      <a:gd name="T5" fmla="*/ 24 h 44"/>
                      <a:gd name="T6" fmla="*/ 112 w 138"/>
                      <a:gd name="T7" fmla="*/ 20 h 44"/>
                      <a:gd name="T8" fmla="*/ 108 w 138"/>
                      <a:gd name="T9" fmla="*/ 44 h 44"/>
                      <a:gd name="T10" fmla="*/ 64 w 138"/>
                      <a:gd name="T11" fmla="*/ 40 h 44"/>
                      <a:gd name="T12" fmla="*/ 0 w 138"/>
                      <a:gd name="T13" fmla="*/ 36 h 44"/>
                      <a:gd name="T14" fmla="*/ 28 w 138"/>
                      <a:gd name="T15" fmla="*/ 2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3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17 w 57"/>
                      <a:gd name="T1" fmla="*/ 25 h 42"/>
                      <a:gd name="T2" fmla="*/ 37 w 57"/>
                      <a:gd name="T3" fmla="*/ 13 h 42"/>
                      <a:gd name="T4" fmla="*/ 17 w 57"/>
                      <a:gd name="T5" fmla="*/ 25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4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19 w 39"/>
                      <a:gd name="T1" fmla="*/ 32 h 52"/>
                      <a:gd name="T2" fmla="*/ 19 w 39"/>
                      <a:gd name="T3" fmla="*/ 0 h 52"/>
                      <a:gd name="T4" fmla="*/ 19 w 39"/>
                      <a:gd name="T5" fmla="*/ 32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5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4 w 44"/>
                      <a:gd name="T1" fmla="*/ 9 h 80"/>
                      <a:gd name="T2" fmla="*/ 20 w 44"/>
                      <a:gd name="T3" fmla="*/ 33 h 80"/>
                      <a:gd name="T4" fmla="*/ 24 w 44"/>
                      <a:gd name="T5" fmla="*/ 49 h 80"/>
                      <a:gd name="T6" fmla="*/ 36 w 44"/>
                      <a:gd name="T7" fmla="*/ 53 h 80"/>
                      <a:gd name="T8" fmla="*/ 24 w 44"/>
                      <a:gd name="T9" fmla="*/ 73 h 80"/>
                      <a:gd name="T10" fmla="*/ 0 w 44"/>
                      <a:gd name="T11" fmla="*/ 21 h 80"/>
                      <a:gd name="T12" fmla="*/ 4 w 44"/>
                      <a:gd name="T13" fmla="*/ 9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6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220 w 323"/>
                      <a:gd name="T1" fmla="*/ 1 h 64"/>
                      <a:gd name="T2" fmla="*/ 231 w 323"/>
                      <a:gd name="T3" fmla="*/ 8 h 64"/>
                      <a:gd name="T4" fmla="*/ 235 w 323"/>
                      <a:gd name="T5" fmla="*/ 0 h 64"/>
                      <a:gd name="T6" fmla="*/ 265 w 323"/>
                      <a:gd name="T7" fmla="*/ 0 h 64"/>
                      <a:gd name="T8" fmla="*/ 287 w 323"/>
                      <a:gd name="T9" fmla="*/ 17 h 64"/>
                      <a:gd name="T10" fmla="*/ 319 w 323"/>
                      <a:gd name="T11" fmla="*/ 10 h 64"/>
                      <a:gd name="T12" fmla="*/ 314 w 323"/>
                      <a:gd name="T13" fmla="*/ 29 h 64"/>
                      <a:gd name="T14" fmla="*/ 298 w 323"/>
                      <a:gd name="T15" fmla="*/ 46 h 64"/>
                      <a:gd name="T16" fmla="*/ 295 w 323"/>
                      <a:gd name="T17" fmla="*/ 29 h 64"/>
                      <a:gd name="T18" fmla="*/ 287 w 323"/>
                      <a:gd name="T19" fmla="*/ 31 h 64"/>
                      <a:gd name="T20" fmla="*/ 279 w 323"/>
                      <a:gd name="T21" fmla="*/ 29 h 64"/>
                      <a:gd name="T22" fmla="*/ 263 w 323"/>
                      <a:gd name="T23" fmla="*/ 21 h 64"/>
                      <a:gd name="T24" fmla="*/ 228 w 323"/>
                      <a:gd name="T25" fmla="*/ 38 h 64"/>
                      <a:gd name="T26" fmla="*/ 201 w 323"/>
                      <a:gd name="T27" fmla="*/ 44 h 64"/>
                      <a:gd name="T28" fmla="*/ 212 w 323"/>
                      <a:gd name="T29" fmla="*/ 57 h 64"/>
                      <a:gd name="T30" fmla="*/ 188 w 323"/>
                      <a:gd name="T31" fmla="*/ 63 h 64"/>
                      <a:gd name="T32" fmla="*/ 169 w 323"/>
                      <a:gd name="T33" fmla="*/ 61 h 64"/>
                      <a:gd name="T34" fmla="*/ 177 w 323"/>
                      <a:gd name="T35" fmla="*/ 57 h 64"/>
                      <a:gd name="T36" fmla="*/ 171 w 323"/>
                      <a:gd name="T37" fmla="*/ 40 h 64"/>
                      <a:gd name="T38" fmla="*/ 169 w 323"/>
                      <a:gd name="T39" fmla="*/ 31 h 64"/>
                      <a:gd name="T40" fmla="*/ 158 w 323"/>
                      <a:gd name="T41" fmla="*/ 23 h 64"/>
                      <a:gd name="T42" fmla="*/ 142 w 323"/>
                      <a:gd name="T43" fmla="*/ 27 h 64"/>
                      <a:gd name="T44" fmla="*/ 134 w 323"/>
                      <a:gd name="T45" fmla="*/ 27 h 64"/>
                      <a:gd name="T46" fmla="*/ 123 w 323"/>
                      <a:gd name="T47" fmla="*/ 25 h 64"/>
                      <a:gd name="T48" fmla="*/ 83 w 323"/>
                      <a:gd name="T49" fmla="*/ 2 h 64"/>
                      <a:gd name="T50" fmla="*/ 59 w 323"/>
                      <a:gd name="T51" fmla="*/ 14 h 64"/>
                      <a:gd name="T52" fmla="*/ 1 w 323"/>
                      <a:gd name="T53" fmla="*/ 0 h 64"/>
                      <a:gd name="T54" fmla="*/ 220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7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05 w 300"/>
                      <a:gd name="T1" fmla="*/ 31 h 31"/>
                      <a:gd name="T2" fmla="*/ 30 w 300"/>
                      <a:gd name="T3" fmla="*/ 1 h 31"/>
                      <a:gd name="T4" fmla="*/ 285 w 300"/>
                      <a:gd name="T5" fmla="*/ 0 h 31"/>
                      <a:gd name="T6" fmla="*/ 296 w 300"/>
                      <a:gd name="T7" fmla="*/ 14 h 31"/>
                      <a:gd name="T8" fmla="*/ 264 w 300"/>
                      <a:gd name="T9" fmla="*/ 16 h 31"/>
                      <a:gd name="T10" fmla="*/ 105 w 300"/>
                      <a:gd name="T11" fmla="*/ 3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8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25 h 29"/>
                      <a:gd name="T2" fmla="*/ 12 w 41"/>
                      <a:gd name="T3" fmla="*/ 29 h 29"/>
                      <a:gd name="T4" fmla="*/ 0 w 41"/>
                      <a:gd name="T5" fmla="*/ 25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89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0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5 w 47"/>
                      <a:gd name="T1" fmla="*/ 156 h 165"/>
                      <a:gd name="T2" fmla="*/ 15 w 47"/>
                      <a:gd name="T3" fmla="*/ 108 h 165"/>
                      <a:gd name="T4" fmla="*/ 17 w 47"/>
                      <a:gd name="T5" fmla="*/ 68 h 165"/>
                      <a:gd name="T6" fmla="*/ 11 w 47"/>
                      <a:gd name="T7" fmla="*/ 40 h 165"/>
                      <a:gd name="T8" fmla="*/ 17 w 47"/>
                      <a:gd name="T9" fmla="*/ 12 h 165"/>
                      <a:gd name="T10" fmla="*/ 21 w 47"/>
                      <a:gd name="T11" fmla="*/ 0 h 165"/>
                      <a:gd name="T12" fmla="*/ 31 w 47"/>
                      <a:gd name="T13" fmla="*/ 30 h 165"/>
                      <a:gd name="T14" fmla="*/ 47 w 47"/>
                      <a:gd name="T15" fmla="*/ 98 h 165"/>
                      <a:gd name="T16" fmla="*/ 31 w 47"/>
                      <a:gd name="T17" fmla="*/ 108 h 165"/>
                      <a:gd name="T18" fmla="*/ 23 w 47"/>
                      <a:gd name="T19" fmla="*/ 126 h 165"/>
                      <a:gd name="T20" fmla="*/ 21 w 47"/>
                      <a:gd name="T21" fmla="*/ 132 h 165"/>
                      <a:gd name="T22" fmla="*/ 27 w 47"/>
                      <a:gd name="T23" fmla="*/ 134 h 165"/>
                      <a:gd name="T24" fmla="*/ 31 w 47"/>
                      <a:gd name="T25" fmla="*/ 146 h 165"/>
                      <a:gd name="T26" fmla="*/ 13 w 47"/>
                      <a:gd name="T27" fmla="*/ 148 h 165"/>
                      <a:gd name="T28" fmla="*/ 7 w 47"/>
                      <a:gd name="T29" fmla="*/ 160 h 165"/>
                      <a:gd name="T30" fmla="*/ 3 w 47"/>
                      <a:gd name="T31" fmla="*/ 154 h 165"/>
                      <a:gd name="T32" fmla="*/ 5 w 47"/>
                      <a:gd name="T33" fmla="*/ 156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1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26 w 138"/>
                      <a:gd name="T1" fmla="*/ 61 h 103"/>
                      <a:gd name="T2" fmla="*/ 30 w 138"/>
                      <a:gd name="T3" fmla="*/ 43 h 103"/>
                      <a:gd name="T4" fmla="*/ 50 w 138"/>
                      <a:gd name="T5" fmla="*/ 33 h 103"/>
                      <a:gd name="T6" fmla="*/ 54 w 138"/>
                      <a:gd name="T7" fmla="*/ 45 h 103"/>
                      <a:gd name="T8" fmla="*/ 66 w 138"/>
                      <a:gd name="T9" fmla="*/ 49 h 103"/>
                      <a:gd name="T10" fmla="*/ 80 w 138"/>
                      <a:gd name="T11" fmla="*/ 55 h 103"/>
                      <a:gd name="T12" fmla="*/ 116 w 138"/>
                      <a:gd name="T13" fmla="*/ 33 h 103"/>
                      <a:gd name="T14" fmla="*/ 130 w 138"/>
                      <a:gd name="T15" fmla="*/ 17 h 103"/>
                      <a:gd name="T16" fmla="*/ 138 w 138"/>
                      <a:gd name="T17" fmla="*/ 11 h 103"/>
                      <a:gd name="T18" fmla="*/ 106 w 138"/>
                      <a:gd name="T19" fmla="*/ 49 h 103"/>
                      <a:gd name="T20" fmla="*/ 84 w 138"/>
                      <a:gd name="T21" fmla="*/ 67 h 103"/>
                      <a:gd name="T22" fmla="*/ 66 w 138"/>
                      <a:gd name="T23" fmla="*/ 81 h 103"/>
                      <a:gd name="T24" fmla="*/ 48 w 138"/>
                      <a:gd name="T25" fmla="*/ 103 h 103"/>
                      <a:gd name="T26" fmla="*/ 26 w 138"/>
                      <a:gd name="T27" fmla="*/ 89 h 103"/>
                      <a:gd name="T28" fmla="*/ 20 w 138"/>
                      <a:gd name="T29" fmla="*/ 87 h 103"/>
                      <a:gd name="T30" fmla="*/ 22 w 138"/>
                      <a:gd name="T31" fmla="*/ 97 h 103"/>
                      <a:gd name="T32" fmla="*/ 0 w 138"/>
                      <a:gd name="T33" fmla="*/ 97 h 103"/>
                      <a:gd name="T34" fmla="*/ 10 w 138"/>
                      <a:gd name="T35" fmla="*/ 79 h 103"/>
                      <a:gd name="T36" fmla="*/ 26 w 138"/>
                      <a:gd name="T37" fmla="*/ 61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2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158 w 188"/>
                      <a:gd name="T1" fmla="*/ 24 h 214"/>
                      <a:gd name="T2" fmla="*/ 160 w 188"/>
                      <a:gd name="T3" fmla="*/ 6 h 214"/>
                      <a:gd name="T4" fmla="*/ 170 w 188"/>
                      <a:gd name="T5" fmla="*/ 0 h 214"/>
                      <a:gd name="T6" fmla="*/ 182 w 188"/>
                      <a:gd name="T7" fmla="*/ 24 h 214"/>
                      <a:gd name="T8" fmla="*/ 188 w 188"/>
                      <a:gd name="T9" fmla="*/ 42 h 214"/>
                      <a:gd name="T10" fmla="*/ 178 w 188"/>
                      <a:gd name="T11" fmla="*/ 58 h 214"/>
                      <a:gd name="T12" fmla="*/ 170 w 188"/>
                      <a:gd name="T13" fmla="*/ 76 h 214"/>
                      <a:gd name="T14" fmla="*/ 162 w 188"/>
                      <a:gd name="T15" fmla="*/ 126 h 214"/>
                      <a:gd name="T16" fmla="*/ 144 w 188"/>
                      <a:gd name="T17" fmla="*/ 136 h 214"/>
                      <a:gd name="T18" fmla="*/ 120 w 188"/>
                      <a:gd name="T19" fmla="*/ 138 h 214"/>
                      <a:gd name="T20" fmla="*/ 112 w 188"/>
                      <a:gd name="T21" fmla="*/ 124 h 214"/>
                      <a:gd name="T22" fmla="*/ 102 w 188"/>
                      <a:gd name="T23" fmla="*/ 146 h 214"/>
                      <a:gd name="T24" fmla="*/ 90 w 188"/>
                      <a:gd name="T25" fmla="*/ 150 h 214"/>
                      <a:gd name="T26" fmla="*/ 80 w 188"/>
                      <a:gd name="T27" fmla="*/ 132 h 214"/>
                      <a:gd name="T28" fmla="*/ 58 w 188"/>
                      <a:gd name="T29" fmla="*/ 144 h 214"/>
                      <a:gd name="T30" fmla="*/ 76 w 188"/>
                      <a:gd name="T31" fmla="*/ 142 h 214"/>
                      <a:gd name="T32" fmla="*/ 78 w 188"/>
                      <a:gd name="T33" fmla="*/ 160 h 214"/>
                      <a:gd name="T34" fmla="*/ 58 w 188"/>
                      <a:gd name="T35" fmla="*/ 166 h 214"/>
                      <a:gd name="T36" fmla="*/ 34 w 188"/>
                      <a:gd name="T37" fmla="*/ 166 h 214"/>
                      <a:gd name="T38" fmla="*/ 36 w 188"/>
                      <a:gd name="T39" fmla="*/ 154 h 214"/>
                      <a:gd name="T40" fmla="*/ 46 w 188"/>
                      <a:gd name="T41" fmla="*/ 144 h 214"/>
                      <a:gd name="T42" fmla="*/ 34 w 188"/>
                      <a:gd name="T43" fmla="*/ 148 h 214"/>
                      <a:gd name="T44" fmla="*/ 26 w 188"/>
                      <a:gd name="T45" fmla="*/ 166 h 214"/>
                      <a:gd name="T46" fmla="*/ 30 w 188"/>
                      <a:gd name="T47" fmla="*/ 190 h 214"/>
                      <a:gd name="T48" fmla="*/ 14 w 188"/>
                      <a:gd name="T49" fmla="*/ 200 h 214"/>
                      <a:gd name="T50" fmla="*/ 0 w 188"/>
                      <a:gd name="T51" fmla="*/ 214 h 214"/>
                      <a:gd name="T52" fmla="*/ 8 w 188"/>
                      <a:gd name="T53" fmla="*/ 188 h 214"/>
                      <a:gd name="T54" fmla="*/ 0 w 188"/>
                      <a:gd name="T55" fmla="*/ 164 h 214"/>
                      <a:gd name="T56" fmla="*/ 14 w 188"/>
                      <a:gd name="T57" fmla="*/ 152 h 214"/>
                      <a:gd name="T58" fmla="*/ 32 w 188"/>
                      <a:gd name="T59" fmla="*/ 134 h 214"/>
                      <a:gd name="T60" fmla="*/ 44 w 188"/>
                      <a:gd name="T61" fmla="*/ 118 h 214"/>
                      <a:gd name="T62" fmla="*/ 72 w 188"/>
                      <a:gd name="T63" fmla="*/ 116 h 214"/>
                      <a:gd name="T64" fmla="*/ 84 w 188"/>
                      <a:gd name="T65" fmla="*/ 112 h 214"/>
                      <a:gd name="T66" fmla="*/ 114 w 188"/>
                      <a:gd name="T67" fmla="*/ 78 h 214"/>
                      <a:gd name="T68" fmla="*/ 120 w 188"/>
                      <a:gd name="T69" fmla="*/ 92 h 214"/>
                      <a:gd name="T70" fmla="*/ 132 w 188"/>
                      <a:gd name="T71" fmla="*/ 76 h 214"/>
                      <a:gd name="T72" fmla="*/ 150 w 188"/>
                      <a:gd name="T73" fmla="*/ 54 h 214"/>
                      <a:gd name="T74" fmla="*/ 154 w 188"/>
                      <a:gd name="T75" fmla="*/ 42 h 214"/>
                      <a:gd name="T76" fmla="*/ 148 w 188"/>
                      <a:gd name="T77" fmla="*/ 38 h 214"/>
                      <a:gd name="T78" fmla="*/ 152 w 188"/>
                      <a:gd name="T79" fmla="*/ 32 h 214"/>
                      <a:gd name="T80" fmla="*/ 158 w 188"/>
                      <a:gd name="T81" fmla="*/ 24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3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9 h 13"/>
                      <a:gd name="T2" fmla="*/ 4 w 13"/>
                      <a:gd name="T3" fmla="*/ 13 h 13"/>
                      <a:gd name="T4" fmla="*/ 0 w 13"/>
                      <a:gd name="T5" fmla="*/ 9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4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812 w 812"/>
                      <a:gd name="T1" fmla="*/ 26 h 564"/>
                      <a:gd name="T2" fmla="*/ 778 w 812"/>
                      <a:gd name="T3" fmla="*/ 78 h 564"/>
                      <a:gd name="T4" fmla="*/ 748 w 812"/>
                      <a:gd name="T5" fmla="*/ 122 h 564"/>
                      <a:gd name="T6" fmla="*/ 722 w 812"/>
                      <a:gd name="T7" fmla="*/ 142 h 564"/>
                      <a:gd name="T8" fmla="*/ 634 w 812"/>
                      <a:gd name="T9" fmla="*/ 180 h 564"/>
                      <a:gd name="T10" fmla="*/ 632 w 812"/>
                      <a:gd name="T11" fmla="*/ 210 h 564"/>
                      <a:gd name="T12" fmla="*/ 604 w 812"/>
                      <a:gd name="T13" fmla="*/ 230 h 564"/>
                      <a:gd name="T14" fmla="*/ 620 w 812"/>
                      <a:gd name="T15" fmla="*/ 178 h 564"/>
                      <a:gd name="T16" fmla="*/ 576 w 812"/>
                      <a:gd name="T17" fmla="*/ 188 h 564"/>
                      <a:gd name="T18" fmla="*/ 556 w 812"/>
                      <a:gd name="T19" fmla="*/ 218 h 564"/>
                      <a:gd name="T20" fmla="*/ 596 w 812"/>
                      <a:gd name="T21" fmla="*/ 280 h 564"/>
                      <a:gd name="T22" fmla="*/ 594 w 812"/>
                      <a:gd name="T23" fmla="*/ 368 h 564"/>
                      <a:gd name="T24" fmla="*/ 542 w 812"/>
                      <a:gd name="T25" fmla="*/ 406 h 564"/>
                      <a:gd name="T26" fmla="*/ 522 w 812"/>
                      <a:gd name="T27" fmla="*/ 386 h 564"/>
                      <a:gd name="T28" fmla="*/ 482 w 812"/>
                      <a:gd name="T29" fmla="*/ 348 h 564"/>
                      <a:gd name="T30" fmla="*/ 462 w 812"/>
                      <a:gd name="T31" fmla="*/ 348 h 564"/>
                      <a:gd name="T32" fmla="*/ 450 w 812"/>
                      <a:gd name="T33" fmla="*/ 394 h 564"/>
                      <a:gd name="T34" fmla="*/ 500 w 812"/>
                      <a:gd name="T35" fmla="*/ 464 h 564"/>
                      <a:gd name="T36" fmla="*/ 510 w 812"/>
                      <a:gd name="T37" fmla="*/ 524 h 564"/>
                      <a:gd name="T38" fmla="*/ 526 w 812"/>
                      <a:gd name="T39" fmla="*/ 560 h 564"/>
                      <a:gd name="T40" fmla="*/ 492 w 812"/>
                      <a:gd name="T41" fmla="*/ 544 h 564"/>
                      <a:gd name="T42" fmla="*/ 470 w 812"/>
                      <a:gd name="T43" fmla="*/ 518 h 564"/>
                      <a:gd name="T44" fmla="*/ 422 w 812"/>
                      <a:gd name="T45" fmla="*/ 424 h 564"/>
                      <a:gd name="T46" fmla="*/ 426 w 812"/>
                      <a:gd name="T47" fmla="*/ 310 h 564"/>
                      <a:gd name="T48" fmla="*/ 422 w 812"/>
                      <a:gd name="T49" fmla="*/ 268 h 564"/>
                      <a:gd name="T50" fmla="*/ 412 w 812"/>
                      <a:gd name="T51" fmla="*/ 276 h 564"/>
                      <a:gd name="T52" fmla="*/ 386 w 812"/>
                      <a:gd name="T53" fmla="*/ 266 h 564"/>
                      <a:gd name="T54" fmla="*/ 360 w 812"/>
                      <a:gd name="T55" fmla="*/ 170 h 564"/>
                      <a:gd name="T56" fmla="*/ 330 w 812"/>
                      <a:gd name="T57" fmla="*/ 166 h 564"/>
                      <a:gd name="T58" fmla="*/ 288 w 812"/>
                      <a:gd name="T59" fmla="*/ 172 h 564"/>
                      <a:gd name="T60" fmla="*/ 242 w 812"/>
                      <a:gd name="T61" fmla="*/ 232 h 564"/>
                      <a:gd name="T62" fmla="*/ 196 w 812"/>
                      <a:gd name="T63" fmla="*/ 268 h 564"/>
                      <a:gd name="T64" fmla="*/ 184 w 812"/>
                      <a:gd name="T65" fmla="*/ 274 h 564"/>
                      <a:gd name="T66" fmla="*/ 160 w 812"/>
                      <a:gd name="T67" fmla="*/ 328 h 564"/>
                      <a:gd name="T68" fmla="*/ 152 w 812"/>
                      <a:gd name="T69" fmla="*/ 354 h 564"/>
                      <a:gd name="T70" fmla="*/ 128 w 812"/>
                      <a:gd name="T71" fmla="*/ 404 h 564"/>
                      <a:gd name="T72" fmla="*/ 94 w 812"/>
                      <a:gd name="T73" fmla="*/ 392 h 564"/>
                      <a:gd name="T74" fmla="*/ 66 w 812"/>
                      <a:gd name="T75" fmla="*/ 258 h 564"/>
                      <a:gd name="T76" fmla="*/ 72 w 812"/>
                      <a:gd name="T77" fmla="*/ 156 h 564"/>
                      <a:gd name="T78" fmla="*/ 44 w 812"/>
                      <a:gd name="T79" fmla="*/ 180 h 564"/>
                      <a:gd name="T80" fmla="*/ 20 w 812"/>
                      <a:gd name="T81" fmla="*/ 150 h 564"/>
                      <a:gd name="T82" fmla="*/ 24 w 812"/>
                      <a:gd name="T83" fmla="*/ 138 h 564"/>
                      <a:gd name="T84" fmla="*/ 0 w 812"/>
                      <a:gd name="T85" fmla="*/ 92 h 564"/>
                      <a:gd name="T86" fmla="*/ 798 w 812"/>
                      <a:gd name="T87" fmla="*/ 6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5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7 w 43"/>
                      <a:gd name="T1" fmla="*/ 11 h 85"/>
                      <a:gd name="T2" fmla="*/ 17 w 43"/>
                      <a:gd name="T3" fmla="*/ 3 h 85"/>
                      <a:gd name="T4" fmla="*/ 37 w 43"/>
                      <a:gd name="T5" fmla="*/ 33 h 85"/>
                      <a:gd name="T6" fmla="*/ 19 w 43"/>
                      <a:gd name="T7" fmla="*/ 85 h 85"/>
                      <a:gd name="T8" fmla="*/ 1 w 43"/>
                      <a:gd name="T9" fmla="*/ 69 h 85"/>
                      <a:gd name="T10" fmla="*/ 7 w 43"/>
                      <a:gd name="T11" fmla="*/ 11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6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13 w 44"/>
                      <a:gd name="T1" fmla="*/ 28 h 74"/>
                      <a:gd name="T2" fmla="*/ 29 w 44"/>
                      <a:gd name="T3" fmla="*/ 2 h 74"/>
                      <a:gd name="T4" fmla="*/ 43 w 44"/>
                      <a:gd name="T5" fmla="*/ 4 h 74"/>
                      <a:gd name="T6" fmla="*/ 39 w 44"/>
                      <a:gd name="T7" fmla="*/ 26 h 74"/>
                      <a:gd name="T8" fmla="*/ 13 w 44"/>
                      <a:gd name="T9" fmla="*/ 74 h 74"/>
                      <a:gd name="T10" fmla="*/ 7 w 44"/>
                      <a:gd name="T11" fmla="*/ 60 h 74"/>
                      <a:gd name="T12" fmla="*/ 3 w 44"/>
                      <a:gd name="T13" fmla="*/ 36 h 74"/>
                      <a:gd name="T14" fmla="*/ 13 w 44"/>
                      <a:gd name="T15" fmla="*/ 28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7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7 w 20"/>
                      <a:gd name="T1" fmla="*/ 16 h 30"/>
                      <a:gd name="T2" fmla="*/ 5 w 20"/>
                      <a:gd name="T3" fmla="*/ 30 h 30"/>
                      <a:gd name="T4" fmla="*/ 7 w 20"/>
                      <a:gd name="T5" fmla="*/ 16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8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481 w 682"/>
                      <a:gd name="T1" fmla="*/ 464 h 557"/>
                      <a:gd name="T2" fmla="*/ 486 w 682"/>
                      <a:gd name="T3" fmla="*/ 451 h 557"/>
                      <a:gd name="T4" fmla="*/ 500 w 682"/>
                      <a:gd name="T5" fmla="*/ 413 h 557"/>
                      <a:gd name="T6" fmla="*/ 309 w 682"/>
                      <a:gd name="T7" fmla="*/ 287 h 557"/>
                      <a:gd name="T8" fmla="*/ 282 w 682"/>
                      <a:gd name="T9" fmla="*/ 346 h 557"/>
                      <a:gd name="T10" fmla="*/ 303 w 682"/>
                      <a:gd name="T11" fmla="*/ 556 h 557"/>
                      <a:gd name="T12" fmla="*/ 282 w 682"/>
                      <a:gd name="T13" fmla="*/ 494 h 557"/>
                      <a:gd name="T14" fmla="*/ 242 w 682"/>
                      <a:gd name="T15" fmla="*/ 439 h 557"/>
                      <a:gd name="T16" fmla="*/ 245 w 682"/>
                      <a:gd name="T17" fmla="*/ 413 h 557"/>
                      <a:gd name="T18" fmla="*/ 247 w 682"/>
                      <a:gd name="T19" fmla="*/ 394 h 557"/>
                      <a:gd name="T20" fmla="*/ 220 w 682"/>
                      <a:gd name="T21" fmla="*/ 375 h 557"/>
                      <a:gd name="T22" fmla="*/ 194 w 682"/>
                      <a:gd name="T23" fmla="*/ 346 h 557"/>
                      <a:gd name="T24" fmla="*/ 148 w 682"/>
                      <a:gd name="T25" fmla="*/ 354 h 557"/>
                      <a:gd name="T26" fmla="*/ 126 w 682"/>
                      <a:gd name="T27" fmla="*/ 365 h 557"/>
                      <a:gd name="T28" fmla="*/ 78 w 682"/>
                      <a:gd name="T29" fmla="*/ 365 h 557"/>
                      <a:gd name="T30" fmla="*/ 22 w 682"/>
                      <a:gd name="T31" fmla="*/ 312 h 557"/>
                      <a:gd name="T32" fmla="*/ 11 w 682"/>
                      <a:gd name="T33" fmla="*/ 295 h 557"/>
                      <a:gd name="T34" fmla="*/ 0 w 682"/>
                      <a:gd name="T35" fmla="*/ 264 h 557"/>
                      <a:gd name="T36" fmla="*/ 24 w 682"/>
                      <a:gd name="T37" fmla="*/ 213 h 557"/>
                      <a:gd name="T38" fmla="*/ 32 w 682"/>
                      <a:gd name="T39" fmla="*/ 181 h 557"/>
                      <a:gd name="T40" fmla="*/ 51 w 682"/>
                      <a:gd name="T41" fmla="*/ 143 h 557"/>
                      <a:gd name="T42" fmla="*/ 81 w 682"/>
                      <a:gd name="T43" fmla="*/ 116 h 557"/>
                      <a:gd name="T44" fmla="*/ 167 w 682"/>
                      <a:gd name="T45" fmla="*/ 67 h 557"/>
                      <a:gd name="T46" fmla="*/ 220 w 682"/>
                      <a:gd name="T47" fmla="*/ 30 h 557"/>
                      <a:gd name="T48" fmla="*/ 258 w 682"/>
                      <a:gd name="T49" fmla="*/ 6 h 557"/>
                      <a:gd name="T50" fmla="*/ 363 w 682"/>
                      <a:gd name="T51" fmla="*/ 2 h 557"/>
                      <a:gd name="T52" fmla="*/ 398 w 682"/>
                      <a:gd name="T53" fmla="*/ 0 h 557"/>
                      <a:gd name="T54" fmla="*/ 384 w 682"/>
                      <a:gd name="T55" fmla="*/ 34 h 557"/>
                      <a:gd name="T56" fmla="*/ 443 w 682"/>
                      <a:gd name="T57" fmla="*/ 84 h 557"/>
                      <a:gd name="T58" fmla="*/ 497 w 682"/>
                      <a:gd name="T59" fmla="*/ 74 h 557"/>
                      <a:gd name="T60" fmla="*/ 529 w 682"/>
                      <a:gd name="T61" fmla="*/ 82 h 557"/>
                      <a:gd name="T62" fmla="*/ 559 w 682"/>
                      <a:gd name="T63" fmla="*/ 97 h 557"/>
                      <a:gd name="T64" fmla="*/ 572 w 682"/>
                      <a:gd name="T65" fmla="*/ 188 h 557"/>
                      <a:gd name="T66" fmla="*/ 572 w 682"/>
                      <a:gd name="T67" fmla="*/ 240 h 557"/>
                      <a:gd name="T68" fmla="*/ 599 w 682"/>
                      <a:gd name="T69" fmla="*/ 283 h 557"/>
                      <a:gd name="T70" fmla="*/ 645 w 682"/>
                      <a:gd name="T71" fmla="*/ 300 h 557"/>
                      <a:gd name="T72" fmla="*/ 680 w 682"/>
                      <a:gd name="T73" fmla="*/ 295 h 557"/>
                      <a:gd name="T74" fmla="*/ 664 w 682"/>
                      <a:gd name="T75" fmla="*/ 340 h 557"/>
                      <a:gd name="T76" fmla="*/ 599 w 682"/>
                      <a:gd name="T77" fmla="*/ 407 h 557"/>
                      <a:gd name="T78" fmla="*/ 548 w 682"/>
                      <a:gd name="T79" fmla="*/ 485 h 557"/>
                      <a:gd name="T80" fmla="*/ 556 w 682"/>
                      <a:gd name="T81" fmla="*/ 508 h 557"/>
                      <a:gd name="T82" fmla="*/ 435 w 682"/>
                      <a:gd name="T83" fmla="*/ 556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99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243 w 257"/>
                      <a:gd name="T1" fmla="*/ 347 h 347"/>
                      <a:gd name="T2" fmla="*/ 233 w 257"/>
                      <a:gd name="T3" fmla="*/ 301 h 347"/>
                      <a:gd name="T4" fmla="*/ 217 w 257"/>
                      <a:gd name="T5" fmla="*/ 288 h 347"/>
                      <a:gd name="T6" fmla="*/ 215 w 257"/>
                      <a:gd name="T7" fmla="*/ 269 h 347"/>
                      <a:gd name="T8" fmla="*/ 209 w 257"/>
                      <a:gd name="T9" fmla="*/ 254 h 347"/>
                      <a:gd name="T10" fmla="*/ 209 w 257"/>
                      <a:gd name="T11" fmla="*/ 229 h 347"/>
                      <a:gd name="T12" fmla="*/ 207 w 257"/>
                      <a:gd name="T13" fmla="*/ 214 h 347"/>
                      <a:gd name="T14" fmla="*/ 228 w 257"/>
                      <a:gd name="T15" fmla="*/ 202 h 347"/>
                      <a:gd name="T16" fmla="*/ 257 w 257"/>
                      <a:gd name="T17" fmla="*/ 197 h 347"/>
                      <a:gd name="T18" fmla="*/ 257 w 257"/>
                      <a:gd name="T19" fmla="*/ 136 h 347"/>
                      <a:gd name="T20" fmla="*/ 54 w 257"/>
                      <a:gd name="T21" fmla="*/ 96 h 347"/>
                      <a:gd name="T22" fmla="*/ 32 w 257"/>
                      <a:gd name="T23" fmla="*/ 98 h 347"/>
                      <a:gd name="T24" fmla="*/ 16 w 257"/>
                      <a:gd name="T25" fmla="*/ 102 h 347"/>
                      <a:gd name="T26" fmla="*/ 0 w 257"/>
                      <a:gd name="T27" fmla="*/ 149 h 347"/>
                      <a:gd name="T28" fmla="*/ 93 w 257"/>
                      <a:gd name="T29" fmla="*/ 346 h 347"/>
                      <a:gd name="T30" fmla="*/ 243 w 257"/>
                      <a:gd name="T31" fmla="*/ 347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0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7 w 19"/>
                      <a:gd name="T1" fmla="*/ 25 h 37"/>
                      <a:gd name="T2" fmla="*/ 19 w 19"/>
                      <a:gd name="T3" fmla="*/ 21 h 37"/>
                      <a:gd name="T4" fmla="*/ 7 w 19"/>
                      <a:gd name="T5" fmla="*/ 25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1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12 w 22"/>
                      <a:gd name="T1" fmla="*/ 12 h 20"/>
                      <a:gd name="T2" fmla="*/ 16 w 22"/>
                      <a:gd name="T3" fmla="*/ 0 h 20"/>
                      <a:gd name="T4" fmla="*/ 20 w 22"/>
                      <a:gd name="T5" fmla="*/ 12 h 20"/>
                      <a:gd name="T6" fmla="*/ 8 w 22"/>
                      <a:gd name="T7" fmla="*/ 20 h 20"/>
                      <a:gd name="T8" fmla="*/ 12 w 22"/>
                      <a:gd name="T9" fmla="*/ 12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2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24 w 57"/>
                      <a:gd name="T1" fmla="*/ 18 h 30"/>
                      <a:gd name="T2" fmla="*/ 32 w 57"/>
                      <a:gd name="T3" fmla="*/ 6 h 30"/>
                      <a:gd name="T4" fmla="*/ 36 w 57"/>
                      <a:gd name="T5" fmla="*/ 30 h 30"/>
                      <a:gd name="T6" fmla="*/ 24 w 57"/>
                      <a:gd name="T7" fmla="*/ 1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3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473 w 693"/>
                      <a:gd name="T1" fmla="*/ 464 h 696"/>
                      <a:gd name="T2" fmla="*/ 393 w 693"/>
                      <a:gd name="T3" fmla="*/ 452 h 696"/>
                      <a:gd name="T4" fmla="*/ 325 w 693"/>
                      <a:gd name="T5" fmla="*/ 412 h 696"/>
                      <a:gd name="T6" fmla="*/ 265 w 693"/>
                      <a:gd name="T7" fmla="*/ 400 h 696"/>
                      <a:gd name="T8" fmla="*/ 237 w 693"/>
                      <a:gd name="T9" fmla="*/ 416 h 696"/>
                      <a:gd name="T10" fmla="*/ 261 w 693"/>
                      <a:gd name="T11" fmla="*/ 428 h 696"/>
                      <a:gd name="T12" fmla="*/ 293 w 693"/>
                      <a:gd name="T13" fmla="*/ 468 h 696"/>
                      <a:gd name="T14" fmla="*/ 321 w 693"/>
                      <a:gd name="T15" fmla="*/ 476 h 696"/>
                      <a:gd name="T16" fmla="*/ 333 w 693"/>
                      <a:gd name="T17" fmla="*/ 536 h 696"/>
                      <a:gd name="T18" fmla="*/ 313 w 693"/>
                      <a:gd name="T19" fmla="*/ 552 h 696"/>
                      <a:gd name="T20" fmla="*/ 261 w 693"/>
                      <a:gd name="T21" fmla="*/ 616 h 696"/>
                      <a:gd name="T22" fmla="*/ 225 w 693"/>
                      <a:gd name="T23" fmla="*/ 628 h 696"/>
                      <a:gd name="T24" fmla="*/ 97 w 693"/>
                      <a:gd name="T25" fmla="*/ 696 h 696"/>
                      <a:gd name="T26" fmla="*/ 77 w 693"/>
                      <a:gd name="T27" fmla="*/ 616 h 696"/>
                      <a:gd name="T28" fmla="*/ 45 w 693"/>
                      <a:gd name="T29" fmla="*/ 524 h 696"/>
                      <a:gd name="T30" fmla="*/ 33 w 693"/>
                      <a:gd name="T31" fmla="*/ 448 h 696"/>
                      <a:gd name="T32" fmla="*/ 53 w 693"/>
                      <a:gd name="T33" fmla="*/ 344 h 696"/>
                      <a:gd name="T34" fmla="*/ 17 w 693"/>
                      <a:gd name="T35" fmla="*/ 392 h 696"/>
                      <a:gd name="T36" fmla="*/ 81 w 693"/>
                      <a:gd name="T37" fmla="*/ 280 h 696"/>
                      <a:gd name="T38" fmla="*/ 113 w 693"/>
                      <a:gd name="T39" fmla="*/ 204 h 696"/>
                      <a:gd name="T40" fmla="*/ 37 w 693"/>
                      <a:gd name="T41" fmla="*/ 204 h 696"/>
                      <a:gd name="T42" fmla="*/ 1 w 693"/>
                      <a:gd name="T43" fmla="*/ 196 h 696"/>
                      <a:gd name="T44" fmla="*/ 25 w 693"/>
                      <a:gd name="T45" fmla="*/ 140 h 696"/>
                      <a:gd name="T46" fmla="*/ 97 w 693"/>
                      <a:gd name="T47" fmla="*/ 112 h 696"/>
                      <a:gd name="T48" fmla="*/ 221 w 693"/>
                      <a:gd name="T49" fmla="*/ 124 h 696"/>
                      <a:gd name="T50" fmla="*/ 229 w 693"/>
                      <a:gd name="T51" fmla="*/ 64 h 696"/>
                      <a:gd name="T52" fmla="*/ 261 w 693"/>
                      <a:gd name="T53" fmla="*/ 0 h 696"/>
                      <a:gd name="T54" fmla="*/ 357 w 693"/>
                      <a:gd name="T55" fmla="*/ 44 h 696"/>
                      <a:gd name="T56" fmla="*/ 329 w 693"/>
                      <a:gd name="T57" fmla="*/ 88 h 696"/>
                      <a:gd name="T58" fmla="*/ 301 w 693"/>
                      <a:gd name="T59" fmla="*/ 176 h 696"/>
                      <a:gd name="T60" fmla="*/ 361 w 693"/>
                      <a:gd name="T61" fmla="*/ 192 h 696"/>
                      <a:gd name="T62" fmla="*/ 373 w 693"/>
                      <a:gd name="T63" fmla="*/ 136 h 696"/>
                      <a:gd name="T64" fmla="*/ 417 w 693"/>
                      <a:gd name="T65" fmla="*/ 92 h 696"/>
                      <a:gd name="T66" fmla="*/ 497 w 693"/>
                      <a:gd name="T67" fmla="*/ 88 h 696"/>
                      <a:gd name="T68" fmla="*/ 529 w 693"/>
                      <a:gd name="T69" fmla="*/ 52 h 696"/>
                      <a:gd name="T70" fmla="*/ 541 w 693"/>
                      <a:gd name="T71" fmla="*/ 46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4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825 w 931"/>
                      <a:gd name="T1" fmla="*/ 0 h 149"/>
                      <a:gd name="T2" fmla="*/ 143 w 931"/>
                      <a:gd name="T3" fmla="*/ 29 h 149"/>
                      <a:gd name="T4" fmla="*/ 91 w 931"/>
                      <a:gd name="T5" fmla="*/ 42 h 149"/>
                      <a:gd name="T6" fmla="*/ 62 w 931"/>
                      <a:gd name="T7" fmla="*/ 42 h 149"/>
                      <a:gd name="T8" fmla="*/ 22 w 931"/>
                      <a:gd name="T9" fmla="*/ 77 h 149"/>
                      <a:gd name="T10" fmla="*/ 0 w 931"/>
                      <a:gd name="T11" fmla="*/ 105 h 149"/>
                      <a:gd name="T12" fmla="*/ 59 w 931"/>
                      <a:gd name="T13" fmla="*/ 115 h 149"/>
                      <a:gd name="T14" fmla="*/ 97 w 931"/>
                      <a:gd name="T15" fmla="*/ 96 h 149"/>
                      <a:gd name="T16" fmla="*/ 108 w 931"/>
                      <a:gd name="T17" fmla="*/ 84 h 149"/>
                      <a:gd name="T18" fmla="*/ 167 w 931"/>
                      <a:gd name="T19" fmla="*/ 52 h 149"/>
                      <a:gd name="T20" fmla="*/ 215 w 931"/>
                      <a:gd name="T21" fmla="*/ 46 h 149"/>
                      <a:gd name="T22" fmla="*/ 237 w 931"/>
                      <a:gd name="T23" fmla="*/ 94 h 149"/>
                      <a:gd name="T24" fmla="*/ 188 w 931"/>
                      <a:gd name="T25" fmla="*/ 109 h 149"/>
                      <a:gd name="T26" fmla="*/ 231 w 931"/>
                      <a:gd name="T27" fmla="*/ 113 h 149"/>
                      <a:gd name="T28" fmla="*/ 250 w 931"/>
                      <a:gd name="T29" fmla="*/ 90 h 149"/>
                      <a:gd name="T30" fmla="*/ 266 w 931"/>
                      <a:gd name="T31" fmla="*/ 92 h 149"/>
                      <a:gd name="T32" fmla="*/ 253 w 931"/>
                      <a:gd name="T33" fmla="*/ 54 h 149"/>
                      <a:gd name="T34" fmla="*/ 266 w 931"/>
                      <a:gd name="T35" fmla="*/ 44 h 149"/>
                      <a:gd name="T36" fmla="*/ 277 w 931"/>
                      <a:gd name="T37" fmla="*/ 88 h 149"/>
                      <a:gd name="T38" fmla="*/ 266 w 931"/>
                      <a:gd name="T39" fmla="*/ 113 h 149"/>
                      <a:gd name="T40" fmla="*/ 296 w 931"/>
                      <a:gd name="T41" fmla="*/ 130 h 149"/>
                      <a:gd name="T42" fmla="*/ 299 w 931"/>
                      <a:gd name="T43" fmla="*/ 92 h 149"/>
                      <a:gd name="T44" fmla="*/ 331 w 931"/>
                      <a:gd name="T45" fmla="*/ 103 h 149"/>
                      <a:gd name="T46" fmla="*/ 382 w 931"/>
                      <a:gd name="T47" fmla="*/ 73 h 149"/>
                      <a:gd name="T48" fmla="*/ 409 w 931"/>
                      <a:gd name="T49" fmla="*/ 50 h 149"/>
                      <a:gd name="T50" fmla="*/ 439 w 931"/>
                      <a:gd name="T51" fmla="*/ 56 h 149"/>
                      <a:gd name="T52" fmla="*/ 455 w 931"/>
                      <a:gd name="T53" fmla="*/ 50 h 149"/>
                      <a:gd name="T54" fmla="*/ 431 w 931"/>
                      <a:gd name="T55" fmla="*/ 44 h 149"/>
                      <a:gd name="T56" fmla="*/ 474 w 931"/>
                      <a:gd name="T57" fmla="*/ 35 h 149"/>
                      <a:gd name="T58" fmla="*/ 544 w 931"/>
                      <a:gd name="T59" fmla="*/ 54 h 149"/>
                      <a:gd name="T60" fmla="*/ 581 w 931"/>
                      <a:gd name="T61" fmla="*/ 42 h 149"/>
                      <a:gd name="T62" fmla="*/ 584 w 931"/>
                      <a:gd name="T63" fmla="*/ 63 h 149"/>
                      <a:gd name="T64" fmla="*/ 568 w 931"/>
                      <a:gd name="T65" fmla="*/ 101 h 149"/>
                      <a:gd name="T66" fmla="*/ 611 w 931"/>
                      <a:gd name="T67" fmla="*/ 88 h 149"/>
                      <a:gd name="T68" fmla="*/ 624 w 931"/>
                      <a:gd name="T69" fmla="*/ 80 h 149"/>
                      <a:gd name="T70" fmla="*/ 648 w 931"/>
                      <a:gd name="T71" fmla="*/ 61 h 149"/>
                      <a:gd name="T72" fmla="*/ 794 w 931"/>
                      <a:gd name="T73" fmla="*/ 84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5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3 w 31"/>
                      <a:gd name="T1" fmla="*/ 28 h 30"/>
                      <a:gd name="T2" fmla="*/ 31 w 31"/>
                      <a:gd name="T3" fmla="*/ 0 h 30"/>
                      <a:gd name="T4" fmla="*/ 19 w 31"/>
                      <a:gd name="T5" fmla="*/ 24 h 30"/>
                      <a:gd name="T6" fmla="*/ 3 w 31"/>
                      <a:gd name="T7" fmla="*/ 2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6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6 w 44"/>
                      <a:gd name="T1" fmla="*/ 32 h 32"/>
                      <a:gd name="T2" fmla="*/ 22 w 44"/>
                      <a:gd name="T3" fmla="*/ 0 h 32"/>
                      <a:gd name="T4" fmla="*/ 38 w 44"/>
                      <a:gd name="T5" fmla="*/ 4 h 32"/>
                      <a:gd name="T6" fmla="*/ 6 w 44"/>
                      <a:gd name="T7" fmla="*/ 32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7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37 w 76"/>
                      <a:gd name="T1" fmla="*/ 18 h 18"/>
                      <a:gd name="T2" fmla="*/ 25 w 76"/>
                      <a:gd name="T3" fmla="*/ 2 h 18"/>
                      <a:gd name="T4" fmla="*/ 37 w 76"/>
                      <a:gd name="T5" fmla="*/ 18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8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21 h 44"/>
                      <a:gd name="T2" fmla="*/ 12 w 42"/>
                      <a:gd name="T3" fmla="*/ 9 h 44"/>
                      <a:gd name="T4" fmla="*/ 0 w 42"/>
                      <a:gd name="T5" fmla="*/ 21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309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7 w 31"/>
                      <a:gd name="T1" fmla="*/ 22 h 30"/>
                      <a:gd name="T2" fmla="*/ 31 w 31"/>
                      <a:gd name="T3" fmla="*/ 10 h 30"/>
                      <a:gd name="T4" fmla="*/ 7 w 31"/>
                      <a:gd name="T5" fmla="*/ 22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</p:grpSp>
            <p:grpSp>
              <p:nvGrpSpPr>
                <p:cNvPr id="211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212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16 w 30"/>
                      <a:gd name="T1" fmla="*/ 33 h 42"/>
                      <a:gd name="T2" fmla="*/ 8 w 30"/>
                      <a:gd name="T3" fmla="*/ 21 h 42"/>
                      <a:gd name="T4" fmla="*/ 0 w 30"/>
                      <a:gd name="T5" fmla="*/ 9 h 42"/>
                      <a:gd name="T6" fmla="*/ 16 w 30"/>
                      <a:gd name="T7" fmla="*/ 3 h 42"/>
                      <a:gd name="T8" fmla="*/ 30 w 30"/>
                      <a:gd name="T9" fmla="*/ 23 h 42"/>
                      <a:gd name="T10" fmla="*/ 28 w 30"/>
                      <a:gd name="T11" fmla="*/ 31 h 42"/>
                      <a:gd name="T12" fmla="*/ 16 w 30"/>
                      <a:gd name="T13" fmla="*/ 33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3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15 w 25"/>
                      <a:gd name="T1" fmla="*/ 16 h 16"/>
                      <a:gd name="T2" fmla="*/ 3 w 25"/>
                      <a:gd name="T3" fmla="*/ 8 h 16"/>
                      <a:gd name="T4" fmla="*/ 15 w 25"/>
                      <a:gd name="T5" fmla="*/ 0 h 16"/>
                      <a:gd name="T6" fmla="*/ 15 w 25"/>
                      <a:gd name="T7" fmla="*/ 16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4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14 w 65"/>
                      <a:gd name="T1" fmla="*/ 24 h 46"/>
                      <a:gd name="T2" fmla="*/ 30 w 65"/>
                      <a:gd name="T3" fmla="*/ 4 h 46"/>
                      <a:gd name="T4" fmla="*/ 42 w 65"/>
                      <a:gd name="T5" fmla="*/ 0 h 46"/>
                      <a:gd name="T6" fmla="*/ 58 w 65"/>
                      <a:gd name="T7" fmla="*/ 12 h 46"/>
                      <a:gd name="T8" fmla="*/ 32 w 65"/>
                      <a:gd name="T9" fmla="*/ 26 h 46"/>
                      <a:gd name="T10" fmla="*/ 12 w 65"/>
                      <a:gd name="T11" fmla="*/ 46 h 46"/>
                      <a:gd name="T12" fmla="*/ 8 w 65"/>
                      <a:gd name="T13" fmla="*/ 20 h 46"/>
                      <a:gd name="T14" fmla="*/ 12 w 65"/>
                      <a:gd name="T15" fmla="*/ 14 h 46"/>
                      <a:gd name="T16" fmla="*/ 14 w 65"/>
                      <a:gd name="T17" fmla="*/ 24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5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31 h 47"/>
                      <a:gd name="T2" fmla="*/ 18 w 69"/>
                      <a:gd name="T3" fmla="*/ 25 h 47"/>
                      <a:gd name="T4" fmla="*/ 52 w 69"/>
                      <a:gd name="T5" fmla="*/ 1 h 47"/>
                      <a:gd name="T6" fmla="*/ 64 w 69"/>
                      <a:gd name="T7" fmla="*/ 3 h 47"/>
                      <a:gd name="T8" fmla="*/ 50 w 69"/>
                      <a:gd name="T9" fmla="*/ 19 h 47"/>
                      <a:gd name="T10" fmla="*/ 28 w 69"/>
                      <a:gd name="T11" fmla="*/ 33 h 47"/>
                      <a:gd name="T12" fmla="*/ 22 w 69"/>
                      <a:gd name="T13" fmla="*/ 47 h 47"/>
                      <a:gd name="T14" fmla="*/ 16 w 69"/>
                      <a:gd name="T15" fmla="*/ 45 h 47"/>
                      <a:gd name="T16" fmla="*/ 12 w 69"/>
                      <a:gd name="T17" fmla="*/ 39 h 47"/>
                      <a:gd name="T18" fmla="*/ 0 w 69"/>
                      <a:gd name="T19" fmla="*/ 35 h 47"/>
                      <a:gd name="T20" fmla="*/ 0 w 69"/>
                      <a:gd name="T21" fmla="*/ 31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6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10 w 355"/>
                      <a:gd name="T1" fmla="*/ 4 h 277"/>
                      <a:gd name="T2" fmla="*/ 36 w 355"/>
                      <a:gd name="T3" fmla="*/ 18 h 277"/>
                      <a:gd name="T4" fmla="*/ 46 w 355"/>
                      <a:gd name="T5" fmla="*/ 30 h 277"/>
                      <a:gd name="T6" fmla="*/ 76 w 355"/>
                      <a:gd name="T7" fmla="*/ 52 h 277"/>
                      <a:gd name="T8" fmla="*/ 92 w 355"/>
                      <a:gd name="T9" fmla="*/ 66 h 277"/>
                      <a:gd name="T10" fmla="*/ 122 w 355"/>
                      <a:gd name="T11" fmla="*/ 98 h 277"/>
                      <a:gd name="T12" fmla="*/ 136 w 355"/>
                      <a:gd name="T13" fmla="*/ 128 h 277"/>
                      <a:gd name="T14" fmla="*/ 148 w 355"/>
                      <a:gd name="T15" fmla="*/ 132 h 277"/>
                      <a:gd name="T16" fmla="*/ 154 w 355"/>
                      <a:gd name="T17" fmla="*/ 150 h 277"/>
                      <a:gd name="T18" fmla="*/ 176 w 355"/>
                      <a:gd name="T19" fmla="*/ 152 h 277"/>
                      <a:gd name="T20" fmla="*/ 170 w 355"/>
                      <a:gd name="T21" fmla="*/ 196 h 277"/>
                      <a:gd name="T22" fmla="*/ 180 w 355"/>
                      <a:gd name="T23" fmla="*/ 224 h 277"/>
                      <a:gd name="T24" fmla="*/ 198 w 355"/>
                      <a:gd name="T25" fmla="*/ 232 h 277"/>
                      <a:gd name="T26" fmla="*/ 216 w 355"/>
                      <a:gd name="T27" fmla="*/ 234 h 277"/>
                      <a:gd name="T28" fmla="*/ 236 w 355"/>
                      <a:gd name="T29" fmla="*/ 242 h 277"/>
                      <a:gd name="T30" fmla="*/ 254 w 355"/>
                      <a:gd name="T31" fmla="*/ 236 h 277"/>
                      <a:gd name="T32" fmla="*/ 272 w 355"/>
                      <a:gd name="T33" fmla="*/ 248 h 277"/>
                      <a:gd name="T34" fmla="*/ 296 w 355"/>
                      <a:gd name="T35" fmla="*/ 256 h 277"/>
                      <a:gd name="T36" fmla="*/ 314 w 355"/>
                      <a:gd name="T37" fmla="*/ 264 h 277"/>
                      <a:gd name="T38" fmla="*/ 352 w 355"/>
                      <a:gd name="T39" fmla="*/ 266 h 277"/>
                      <a:gd name="T40" fmla="*/ 342 w 355"/>
                      <a:gd name="T41" fmla="*/ 274 h 277"/>
                      <a:gd name="T42" fmla="*/ 322 w 355"/>
                      <a:gd name="T43" fmla="*/ 272 h 277"/>
                      <a:gd name="T44" fmla="*/ 300 w 355"/>
                      <a:gd name="T45" fmla="*/ 270 h 277"/>
                      <a:gd name="T46" fmla="*/ 288 w 355"/>
                      <a:gd name="T47" fmla="*/ 266 h 277"/>
                      <a:gd name="T48" fmla="*/ 252 w 355"/>
                      <a:gd name="T49" fmla="*/ 264 h 277"/>
                      <a:gd name="T50" fmla="*/ 234 w 355"/>
                      <a:gd name="T51" fmla="*/ 260 h 277"/>
                      <a:gd name="T52" fmla="*/ 172 w 355"/>
                      <a:gd name="T53" fmla="*/ 242 h 277"/>
                      <a:gd name="T54" fmla="*/ 160 w 355"/>
                      <a:gd name="T55" fmla="*/ 216 h 277"/>
                      <a:gd name="T56" fmla="*/ 126 w 355"/>
                      <a:gd name="T57" fmla="*/ 200 h 277"/>
                      <a:gd name="T58" fmla="*/ 108 w 355"/>
                      <a:gd name="T59" fmla="*/ 186 h 277"/>
                      <a:gd name="T60" fmla="*/ 94 w 355"/>
                      <a:gd name="T61" fmla="*/ 158 h 277"/>
                      <a:gd name="T62" fmla="*/ 68 w 355"/>
                      <a:gd name="T63" fmla="*/ 108 h 277"/>
                      <a:gd name="T64" fmla="*/ 64 w 355"/>
                      <a:gd name="T65" fmla="*/ 102 h 277"/>
                      <a:gd name="T66" fmla="*/ 58 w 355"/>
                      <a:gd name="T67" fmla="*/ 100 h 277"/>
                      <a:gd name="T68" fmla="*/ 54 w 355"/>
                      <a:gd name="T69" fmla="*/ 88 h 277"/>
                      <a:gd name="T70" fmla="*/ 38 w 355"/>
                      <a:gd name="T71" fmla="*/ 58 h 277"/>
                      <a:gd name="T72" fmla="*/ 20 w 355"/>
                      <a:gd name="T73" fmla="*/ 40 h 277"/>
                      <a:gd name="T74" fmla="*/ 4 w 355"/>
                      <a:gd name="T75" fmla="*/ 22 h 277"/>
                      <a:gd name="T76" fmla="*/ 10 w 355"/>
                      <a:gd name="T77" fmla="*/ 2 h 277"/>
                      <a:gd name="T78" fmla="*/ 10 w 355"/>
                      <a:gd name="T79" fmla="*/ 4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7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54 w 156"/>
                      <a:gd name="T1" fmla="*/ 66 h 206"/>
                      <a:gd name="T2" fmla="*/ 66 w 156"/>
                      <a:gd name="T3" fmla="*/ 58 h 206"/>
                      <a:gd name="T4" fmla="*/ 68 w 156"/>
                      <a:gd name="T5" fmla="*/ 52 h 206"/>
                      <a:gd name="T6" fmla="*/ 80 w 156"/>
                      <a:gd name="T7" fmla="*/ 44 h 206"/>
                      <a:gd name="T8" fmla="*/ 106 w 156"/>
                      <a:gd name="T9" fmla="*/ 22 h 206"/>
                      <a:gd name="T10" fmla="*/ 112 w 156"/>
                      <a:gd name="T11" fmla="*/ 4 h 206"/>
                      <a:gd name="T12" fmla="*/ 124 w 156"/>
                      <a:gd name="T13" fmla="*/ 0 h 206"/>
                      <a:gd name="T14" fmla="*/ 150 w 156"/>
                      <a:gd name="T15" fmla="*/ 28 h 206"/>
                      <a:gd name="T16" fmla="*/ 146 w 156"/>
                      <a:gd name="T17" fmla="*/ 44 h 206"/>
                      <a:gd name="T18" fmla="*/ 126 w 156"/>
                      <a:gd name="T19" fmla="*/ 64 h 206"/>
                      <a:gd name="T20" fmla="*/ 132 w 156"/>
                      <a:gd name="T21" fmla="*/ 94 h 206"/>
                      <a:gd name="T22" fmla="*/ 142 w 156"/>
                      <a:gd name="T23" fmla="*/ 110 h 206"/>
                      <a:gd name="T24" fmla="*/ 146 w 156"/>
                      <a:gd name="T25" fmla="*/ 128 h 206"/>
                      <a:gd name="T26" fmla="*/ 128 w 156"/>
                      <a:gd name="T27" fmla="*/ 128 h 206"/>
                      <a:gd name="T28" fmla="*/ 116 w 156"/>
                      <a:gd name="T29" fmla="*/ 146 h 206"/>
                      <a:gd name="T30" fmla="*/ 104 w 156"/>
                      <a:gd name="T31" fmla="*/ 156 h 206"/>
                      <a:gd name="T32" fmla="*/ 100 w 156"/>
                      <a:gd name="T33" fmla="*/ 198 h 206"/>
                      <a:gd name="T34" fmla="*/ 88 w 156"/>
                      <a:gd name="T35" fmla="*/ 202 h 206"/>
                      <a:gd name="T36" fmla="*/ 82 w 156"/>
                      <a:gd name="T37" fmla="*/ 206 h 206"/>
                      <a:gd name="T38" fmla="*/ 76 w 156"/>
                      <a:gd name="T39" fmla="*/ 202 h 206"/>
                      <a:gd name="T40" fmla="*/ 72 w 156"/>
                      <a:gd name="T41" fmla="*/ 190 h 206"/>
                      <a:gd name="T42" fmla="*/ 60 w 156"/>
                      <a:gd name="T43" fmla="*/ 186 h 206"/>
                      <a:gd name="T44" fmla="*/ 42 w 156"/>
                      <a:gd name="T45" fmla="*/ 194 h 206"/>
                      <a:gd name="T46" fmla="*/ 28 w 156"/>
                      <a:gd name="T47" fmla="*/ 186 h 206"/>
                      <a:gd name="T48" fmla="*/ 10 w 156"/>
                      <a:gd name="T49" fmla="*/ 148 h 206"/>
                      <a:gd name="T50" fmla="*/ 4 w 156"/>
                      <a:gd name="T51" fmla="*/ 130 h 206"/>
                      <a:gd name="T52" fmla="*/ 0 w 156"/>
                      <a:gd name="T53" fmla="*/ 118 h 206"/>
                      <a:gd name="T54" fmla="*/ 20 w 156"/>
                      <a:gd name="T55" fmla="*/ 96 h 206"/>
                      <a:gd name="T56" fmla="*/ 32 w 156"/>
                      <a:gd name="T57" fmla="*/ 104 h 206"/>
                      <a:gd name="T58" fmla="*/ 34 w 156"/>
                      <a:gd name="T59" fmla="*/ 80 h 206"/>
                      <a:gd name="T60" fmla="*/ 52 w 156"/>
                      <a:gd name="T61" fmla="*/ 70 h 206"/>
                      <a:gd name="T62" fmla="*/ 54 w 156"/>
                      <a:gd name="T63" fmla="*/ 66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8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4 w 109"/>
                      <a:gd name="T1" fmla="*/ 32 h 38"/>
                      <a:gd name="T2" fmla="*/ 18 w 109"/>
                      <a:gd name="T3" fmla="*/ 10 h 38"/>
                      <a:gd name="T4" fmla="*/ 46 w 109"/>
                      <a:gd name="T5" fmla="*/ 20 h 38"/>
                      <a:gd name="T6" fmla="*/ 72 w 109"/>
                      <a:gd name="T7" fmla="*/ 14 h 38"/>
                      <a:gd name="T8" fmla="*/ 90 w 109"/>
                      <a:gd name="T9" fmla="*/ 0 h 38"/>
                      <a:gd name="T10" fmla="*/ 76 w 109"/>
                      <a:gd name="T11" fmla="*/ 26 h 38"/>
                      <a:gd name="T12" fmla="*/ 60 w 109"/>
                      <a:gd name="T13" fmla="*/ 38 h 38"/>
                      <a:gd name="T14" fmla="*/ 42 w 109"/>
                      <a:gd name="T15" fmla="*/ 32 h 38"/>
                      <a:gd name="T16" fmla="*/ 14 w 109"/>
                      <a:gd name="T17" fmla="*/ 30 h 38"/>
                      <a:gd name="T18" fmla="*/ 4 w 109"/>
                      <a:gd name="T19" fmla="*/ 32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19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8 w 76"/>
                      <a:gd name="T1" fmla="*/ 18 h 104"/>
                      <a:gd name="T2" fmla="*/ 18 w 76"/>
                      <a:gd name="T3" fmla="*/ 0 h 104"/>
                      <a:gd name="T4" fmla="*/ 34 w 76"/>
                      <a:gd name="T5" fmla="*/ 18 h 104"/>
                      <a:gd name="T6" fmla="*/ 62 w 76"/>
                      <a:gd name="T7" fmla="*/ 4 h 104"/>
                      <a:gd name="T8" fmla="*/ 46 w 76"/>
                      <a:gd name="T9" fmla="*/ 34 h 104"/>
                      <a:gd name="T10" fmla="*/ 54 w 76"/>
                      <a:gd name="T11" fmla="*/ 48 h 104"/>
                      <a:gd name="T12" fmla="*/ 58 w 76"/>
                      <a:gd name="T13" fmla="*/ 60 h 104"/>
                      <a:gd name="T14" fmla="*/ 46 w 76"/>
                      <a:gd name="T15" fmla="*/ 74 h 104"/>
                      <a:gd name="T16" fmla="*/ 34 w 76"/>
                      <a:gd name="T17" fmla="*/ 60 h 104"/>
                      <a:gd name="T18" fmla="*/ 22 w 76"/>
                      <a:gd name="T19" fmla="*/ 48 h 104"/>
                      <a:gd name="T20" fmla="*/ 28 w 76"/>
                      <a:gd name="T21" fmla="*/ 68 h 104"/>
                      <a:gd name="T22" fmla="*/ 30 w 76"/>
                      <a:gd name="T23" fmla="*/ 74 h 104"/>
                      <a:gd name="T24" fmla="*/ 20 w 76"/>
                      <a:gd name="T25" fmla="*/ 104 h 104"/>
                      <a:gd name="T26" fmla="*/ 12 w 76"/>
                      <a:gd name="T27" fmla="*/ 102 h 104"/>
                      <a:gd name="T28" fmla="*/ 8 w 76"/>
                      <a:gd name="T29" fmla="*/ 90 h 104"/>
                      <a:gd name="T30" fmla="*/ 0 w 76"/>
                      <a:gd name="T31" fmla="*/ 54 h 104"/>
                      <a:gd name="T32" fmla="*/ 2 w 76"/>
                      <a:gd name="T33" fmla="*/ 30 h 104"/>
                      <a:gd name="T34" fmla="*/ 8 w 76"/>
                      <a:gd name="T35" fmla="*/ 18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0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3 w 37"/>
                      <a:gd name="T1" fmla="*/ 28 h 61"/>
                      <a:gd name="T2" fmla="*/ 13 w 37"/>
                      <a:gd name="T3" fmla="*/ 0 h 61"/>
                      <a:gd name="T4" fmla="*/ 15 w 37"/>
                      <a:gd name="T5" fmla="*/ 28 h 61"/>
                      <a:gd name="T6" fmla="*/ 37 w 37"/>
                      <a:gd name="T7" fmla="*/ 38 h 61"/>
                      <a:gd name="T8" fmla="*/ 19 w 37"/>
                      <a:gd name="T9" fmla="*/ 44 h 61"/>
                      <a:gd name="T10" fmla="*/ 5 w 37"/>
                      <a:gd name="T11" fmla="*/ 58 h 61"/>
                      <a:gd name="T12" fmla="*/ 1 w 37"/>
                      <a:gd name="T13" fmla="*/ 34 h 61"/>
                      <a:gd name="T14" fmla="*/ 3 w 37"/>
                      <a:gd name="T15" fmla="*/ 28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1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7 w 49"/>
                      <a:gd name="T1" fmla="*/ 0 h 29"/>
                      <a:gd name="T2" fmla="*/ 29 w 49"/>
                      <a:gd name="T3" fmla="*/ 0 h 29"/>
                      <a:gd name="T4" fmla="*/ 49 w 49"/>
                      <a:gd name="T5" fmla="*/ 16 h 29"/>
                      <a:gd name="T6" fmla="*/ 35 w 49"/>
                      <a:gd name="T7" fmla="*/ 14 h 29"/>
                      <a:gd name="T8" fmla="*/ 3 w 49"/>
                      <a:gd name="T9" fmla="*/ 16 h 29"/>
                      <a:gd name="T10" fmla="*/ 7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2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21 w 61"/>
                      <a:gd name="T1" fmla="*/ 38 h 48"/>
                      <a:gd name="T2" fmla="*/ 15 w 61"/>
                      <a:gd name="T3" fmla="*/ 26 h 48"/>
                      <a:gd name="T4" fmla="*/ 3 w 61"/>
                      <a:gd name="T5" fmla="*/ 22 h 48"/>
                      <a:gd name="T6" fmla="*/ 13 w 61"/>
                      <a:gd name="T7" fmla="*/ 8 h 48"/>
                      <a:gd name="T8" fmla="*/ 25 w 61"/>
                      <a:gd name="T9" fmla="*/ 0 h 48"/>
                      <a:gd name="T10" fmla="*/ 49 w 61"/>
                      <a:gd name="T11" fmla="*/ 10 h 48"/>
                      <a:gd name="T12" fmla="*/ 53 w 61"/>
                      <a:gd name="T13" fmla="*/ 20 h 48"/>
                      <a:gd name="T14" fmla="*/ 61 w 61"/>
                      <a:gd name="T15" fmla="*/ 32 h 48"/>
                      <a:gd name="T16" fmla="*/ 41 w 61"/>
                      <a:gd name="T17" fmla="*/ 38 h 48"/>
                      <a:gd name="T18" fmla="*/ 23 w 61"/>
                      <a:gd name="T19" fmla="*/ 44 h 48"/>
                      <a:gd name="T20" fmla="*/ 21 w 61"/>
                      <a:gd name="T21" fmla="*/ 38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3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46 w 286"/>
                      <a:gd name="T1" fmla="*/ 28 h 182"/>
                      <a:gd name="T2" fmla="*/ 36 w 286"/>
                      <a:gd name="T3" fmla="*/ 14 h 182"/>
                      <a:gd name="T4" fmla="*/ 26 w 286"/>
                      <a:gd name="T5" fmla="*/ 30 h 182"/>
                      <a:gd name="T6" fmla="*/ 0 w 286"/>
                      <a:gd name="T7" fmla="*/ 24 h 182"/>
                      <a:gd name="T8" fmla="*/ 10 w 286"/>
                      <a:gd name="T9" fmla="*/ 42 h 182"/>
                      <a:gd name="T10" fmla="*/ 16 w 286"/>
                      <a:gd name="T11" fmla="*/ 62 h 182"/>
                      <a:gd name="T12" fmla="*/ 24 w 286"/>
                      <a:gd name="T13" fmla="*/ 48 h 182"/>
                      <a:gd name="T14" fmla="*/ 30 w 286"/>
                      <a:gd name="T15" fmla="*/ 44 h 182"/>
                      <a:gd name="T16" fmla="*/ 48 w 286"/>
                      <a:gd name="T17" fmla="*/ 56 h 182"/>
                      <a:gd name="T18" fmla="*/ 70 w 286"/>
                      <a:gd name="T19" fmla="*/ 62 h 182"/>
                      <a:gd name="T20" fmla="*/ 88 w 286"/>
                      <a:gd name="T21" fmla="*/ 72 h 182"/>
                      <a:gd name="T22" fmla="*/ 106 w 286"/>
                      <a:gd name="T23" fmla="*/ 102 h 182"/>
                      <a:gd name="T24" fmla="*/ 104 w 286"/>
                      <a:gd name="T25" fmla="*/ 122 h 182"/>
                      <a:gd name="T26" fmla="*/ 98 w 286"/>
                      <a:gd name="T27" fmla="*/ 134 h 182"/>
                      <a:gd name="T28" fmla="*/ 122 w 286"/>
                      <a:gd name="T29" fmla="*/ 128 h 182"/>
                      <a:gd name="T30" fmla="*/ 140 w 286"/>
                      <a:gd name="T31" fmla="*/ 140 h 182"/>
                      <a:gd name="T32" fmla="*/ 168 w 286"/>
                      <a:gd name="T33" fmla="*/ 148 h 182"/>
                      <a:gd name="T34" fmla="*/ 174 w 286"/>
                      <a:gd name="T35" fmla="*/ 146 h 182"/>
                      <a:gd name="T36" fmla="*/ 168 w 286"/>
                      <a:gd name="T37" fmla="*/ 134 h 182"/>
                      <a:gd name="T38" fmla="*/ 178 w 286"/>
                      <a:gd name="T39" fmla="*/ 136 h 182"/>
                      <a:gd name="T40" fmla="*/ 186 w 286"/>
                      <a:gd name="T41" fmla="*/ 118 h 182"/>
                      <a:gd name="T42" fmla="*/ 202 w 286"/>
                      <a:gd name="T43" fmla="*/ 122 h 182"/>
                      <a:gd name="T44" fmla="*/ 214 w 286"/>
                      <a:gd name="T45" fmla="*/ 130 h 182"/>
                      <a:gd name="T46" fmla="*/ 244 w 286"/>
                      <a:gd name="T47" fmla="*/ 168 h 182"/>
                      <a:gd name="T48" fmla="*/ 262 w 286"/>
                      <a:gd name="T49" fmla="*/ 178 h 182"/>
                      <a:gd name="T50" fmla="*/ 284 w 286"/>
                      <a:gd name="T51" fmla="*/ 170 h 182"/>
                      <a:gd name="T52" fmla="*/ 268 w 286"/>
                      <a:gd name="T53" fmla="*/ 160 h 182"/>
                      <a:gd name="T54" fmla="*/ 256 w 286"/>
                      <a:gd name="T55" fmla="*/ 138 h 182"/>
                      <a:gd name="T56" fmla="*/ 250 w 286"/>
                      <a:gd name="T57" fmla="*/ 132 h 182"/>
                      <a:gd name="T58" fmla="*/ 248 w 286"/>
                      <a:gd name="T59" fmla="*/ 122 h 182"/>
                      <a:gd name="T60" fmla="*/ 236 w 286"/>
                      <a:gd name="T61" fmla="*/ 116 h 182"/>
                      <a:gd name="T62" fmla="*/ 240 w 286"/>
                      <a:gd name="T63" fmla="*/ 96 h 182"/>
                      <a:gd name="T64" fmla="*/ 220 w 286"/>
                      <a:gd name="T65" fmla="*/ 86 h 182"/>
                      <a:gd name="T66" fmla="*/ 210 w 286"/>
                      <a:gd name="T67" fmla="*/ 70 h 182"/>
                      <a:gd name="T68" fmla="*/ 190 w 286"/>
                      <a:gd name="T69" fmla="*/ 54 h 182"/>
                      <a:gd name="T70" fmla="*/ 168 w 286"/>
                      <a:gd name="T71" fmla="*/ 38 h 182"/>
                      <a:gd name="T72" fmla="*/ 156 w 286"/>
                      <a:gd name="T73" fmla="*/ 34 h 182"/>
                      <a:gd name="T74" fmla="*/ 120 w 286"/>
                      <a:gd name="T75" fmla="*/ 16 h 182"/>
                      <a:gd name="T76" fmla="*/ 102 w 286"/>
                      <a:gd name="T77" fmla="*/ 4 h 182"/>
                      <a:gd name="T78" fmla="*/ 96 w 286"/>
                      <a:gd name="T79" fmla="*/ 0 h 182"/>
                      <a:gd name="T80" fmla="*/ 70 w 286"/>
                      <a:gd name="T81" fmla="*/ 10 h 182"/>
                      <a:gd name="T82" fmla="*/ 56 w 286"/>
                      <a:gd name="T83" fmla="*/ 32 h 182"/>
                      <a:gd name="T84" fmla="*/ 46 w 286"/>
                      <a:gd name="T85" fmla="*/ 28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4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1 w 78"/>
                      <a:gd name="T1" fmla="*/ 58 h 78"/>
                      <a:gd name="T2" fmla="*/ 27 w 78"/>
                      <a:gd name="T3" fmla="*/ 60 h 78"/>
                      <a:gd name="T4" fmla="*/ 45 w 78"/>
                      <a:gd name="T5" fmla="*/ 48 h 78"/>
                      <a:gd name="T6" fmla="*/ 57 w 78"/>
                      <a:gd name="T7" fmla="*/ 30 h 78"/>
                      <a:gd name="T8" fmla="*/ 43 w 78"/>
                      <a:gd name="T9" fmla="*/ 14 h 78"/>
                      <a:gd name="T10" fmla="*/ 43 w 78"/>
                      <a:gd name="T11" fmla="*/ 4 h 78"/>
                      <a:gd name="T12" fmla="*/ 71 w 78"/>
                      <a:gd name="T13" fmla="*/ 26 h 78"/>
                      <a:gd name="T14" fmla="*/ 67 w 78"/>
                      <a:gd name="T15" fmla="*/ 54 h 78"/>
                      <a:gd name="T16" fmla="*/ 33 w 78"/>
                      <a:gd name="T17" fmla="*/ 78 h 78"/>
                      <a:gd name="T18" fmla="*/ 9 w 78"/>
                      <a:gd name="T19" fmla="*/ 66 h 78"/>
                      <a:gd name="T20" fmla="*/ 3 w 78"/>
                      <a:gd name="T21" fmla="*/ 62 h 78"/>
                      <a:gd name="T22" fmla="*/ 1 w 78"/>
                      <a:gd name="T23" fmla="*/ 58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5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3 w 17"/>
                      <a:gd name="T1" fmla="*/ 4 h 18"/>
                      <a:gd name="T2" fmla="*/ 3 w 17"/>
                      <a:gd name="T3" fmla="*/ 14 h 18"/>
                      <a:gd name="T4" fmla="*/ 3 w 17"/>
                      <a:gd name="T5" fmla="*/ 4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6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7 w 20"/>
                      <a:gd name="T3" fmla="*/ 2 h 15"/>
                      <a:gd name="T4" fmla="*/ 9 w 20"/>
                      <a:gd name="T5" fmla="*/ 12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7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5 w 20"/>
                      <a:gd name="T3" fmla="*/ 2 h 15"/>
                      <a:gd name="T4" fmla="*/ 15 w 20"/>
                      <a:gd name="T5" fmla="*/ 14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8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50 h 80"/>
                      <a:gd name="T2" fmla="*/ 14 w 80"/>
                      <a:gd name="T3" fmla="*/ 24 h 80"/>
                      <a:gd name="T4" fmla="*/ 26 w 80"/>
                      <a:gd name="T5" fmla="*/ 20 h 80"/>
                      <a:gd name="T6" fmla="*/ 48 w 80"/>
                      <a:gd name="T7" fmla="*/ 18 h 80"/>
                      <a:gd name="T8" fmla="*/ 58 w 80"/>
                      <a:gd name="T9" fmla="*/ 0 h 80"/>
                      <a:gd name="T10" fmla="*/ 80 w 80"/>
                      <a:gd name="T11" fmla="*/ 40 h 80"/>
                      <a:gd name="T12" fmla="*/ 70 w 80"/>
                      <a:gd name="T13" fmla="*/ 56 h 80"/>
                      <a:gd name="T14" fmla="*/ 54 w 80"/>
                      <a:gd name="T15" fmla="*/ 62 h 80"/>
                      <a:gd name="T16" fmla="*/ 48 w 80"/>
                      <a:gd name="T17" fmla="*/ 80 h 80"/>
                      <a:gd name="T18" fmla="*/ 32 w 80"/>
                      <a:gd name="T19" fmla="*/ 68 h 80"/>
                      <a:gd name="T20" fmla="*/ 38 w 80"/>
                      <a:gd name="T21" fmla="*/ 52 h 80"/>
                      <a:gd name="T22" fmla="*/ 30 w 80"/>
                      <a:gd name="T23" fmla="*/ 28 h 80"/>
                      <a:gd name="T24" fmla="*/ 20 w 80"/>
                      <a:gd name="T25" fmla="*/ 48 h 80"/>
                      <a:gd name="T26" fmla="*/ 8 w 80"/>
                      <a:gd name="T27" fmla="*/ 56 h 80"/>
                      <a:gd name="T28" fmla="*/ 0 w 80"/>
                      <a:gd name="T29" fmla="*/ 5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29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14 w 94"/>
                      <a:gd name="T1" fmla="*/ 96 h 174"/>
                      <a:gd name="T2" fmla="*/ 26 w 94"/>
                      <a:gd name="T3" fmla="*/ 128 h 174"/>
                      <a:gd name="T4" fmla="*/ 32 w 94"/>
                      <a:gd name="T5" fmla="*/ 108 h 174"/>
                      <a:gd name="T6" fmla="*/ 52 w 94"/>
                      <a:gd name="T7" fmla="*/ 100 h 174"/>
                      <a:gd name="T8" fmla="*/ 46 w 94"/>
                      <a:gd name="T9" fmla="*/ 124 h 174"/>
                      <a:gd name="T10" fmla="*/ 66 w 94"/>
                      <a:gd name="T11" fmla="*/ 126 h 174"/>
                      <a:gd name="T12" fmla="*/ 76 w 94"/>
                      <a:gd name="T13" fmla="*/ 142 h 174"/>
                      <a:gd name="T14" fmla="*/ 58 w 94"/>
                      <a:gd name="T15" fmla="*/ 148 h 174"/>
                      <a:gd name="T16" fmla="*/ 74 w 94"/>
                      <a:gd name="T17" fmla="*/ 174 h 174"/>
                      <a:gd name="T18" fmla="*/ 84 w 94"/>
                      <a:gd name="T19" fmla="*/ 154 h 174"/>
                      <a:gd name="T20" fmla="*/ 82 w 94"/>
                      <a:gd name="T21" fmla="*/ 112 h 174"/>
                      <a:gd name="T22" fmla="*/ 60 w 94"/>
                      <a:gd name="T23" fmla="*/ 106 h 174"/>
                      <a:gd name="T24" fmla="*/ 50 w 94"/>
                      <a:gd name="T25" fmla="*/ 82 h 174"/>
                      <a:gd name="T26" fmla="*/ 34 w 94"/>
                      <a:gd name="T27" fmla="*/ 82 h 174"/>
                      <a:gd name="T28" fmla="*/ 30 w 94"/>
                      <a:gd name="T29" fmla="*/ 70 h 174"/>
                      <a:gd name="T30" fmla="*/ 42 w 94"/>
                      <a:gd name="T31" fmla="*/ 42 h 174"/>
                      <a:gd name="T32" fmla="*/ 30 w 94"/>
                      <a:gd name="T33" fmla="*/ 0 h 174"/>
                      <a:gd name="T34" fmla="*/ 18 w 94"/>
                      <a:gd name="T35" fmla="*/ 22 h 174"/>
                      <a:gd name="T36" fmla="*/ 4 w 94"/>
                      <a:gd name="T37" fmla="*/ 46 h 174"/>
                      <a:gd name="T38" fmla="*/ 14 w 94"/>
                      <a:gd name="T39" fmla="*/ 76 h 174"/>
                      <a:gd name="T40" fmla="*/ 14 w 94"/>
                      <a:gd name="T41" fmla="*/ 96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0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6 w 32"/>
                      <a:gd name="T1" fmla="*/ 24 h 50"/>
                      <a:gd name="T2" fmla="*/ 12 w 32"/>
                      <a:gd name="T3" fmla="*/ 0 h 50"/>
                      <a:gd name="T4" fmla="*/ 20 w 32"/>
                      <a:gd name="T5" fmla="*/ 16 h 50"/>
                      <a:gd name="T6" fmla="*/ 22 w 32"/>
                      <a:gd name="T7" fmla="*/ 24 h 50"/>
                      <a:gd name="T8" fmla="*/ 28 w 32"/>
                      <a:gd name="T9" fmla="*/ 26 h 50"/>
                      <a:gd name="T10" fmla="*/ 32 w 32"/>
                      <a:gd name="T11" fmla="*/ 38 h 50"/>
                      <a:gd name="T12" fmla="*/ 18 w 32"/>
                      <a:gd name="T13" fmla="*/ 50 h 50"/>
                      <a:gd name="T14" fmla="*/ 6 w 32"/>
                      <a:gd name="T15" fmla="*/ 24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1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44 h 50"/>
                      <a:gd name="T2" fmla="*/ 22 w 43"/>
                      <a:gd name="T3" fmla="*/ 20 h 50"/>
                      <a:gd name="T4" fmla="*/ 36 w 43"/>
                      <a:gd name="T5" fmla="*/ 0 h 50"/>
                      <a:gd name="T6" fmla="*/ 24 w 43"/>
                      <a:gd name="T7" fmla="*/ 28 h 50"/>
                      <a:gd name="T8" fmla="*/ 2 w 43"/>
                      <a:gd name="T9" fmla="*/ 50 h 50"/>
                      <a:gd name="T10" fmla="*/ 0 w 43"/>
                      <a:gd name="T11" fmla="*/ 44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2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25 h 29"/>
                      <a:gd name="T2" fmla="*/ 12 w 41"/>
                      <a:gd name="T3" fmla="*/ 29 h 29"/>
                      <a:gd name="T4" fmla="*/ 0 w 41"/>
                      <a:gd name="T5" fmla="*/ 25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3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4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5 w 47"/>
                      <a:gd name="T1" fmla="*/ 156 h 165"/>
                      <a:gd name="T2" fmla="*/ 15 w 47"/>
                      <a:gd name="T3" fmla="*/ 108 h 165"/>
                      <a:gd name="T4" fmla="*/ 17 w 47"/>
                      <a:gd name="T5" fmla="*/ 68 h 165"/>
                      <a:gd name="T6" fmla="*/ 11 w 47"/>
                      <a:gd name="T7" fmla="*/ 40 h 165"/>
                      <a:gd name="T8" fmla="*/ 17 w 47"/>
                      <a:gd name="T9" fmla="*/ 12 h 165"/>
                      <a:gd name="T10" fmla="*/ 21 w 47"/>
                      <a:gd name="T11" fmla="*/ 0 h 165"/>
                      <a:gd name="T12" fmla="*/ 31 w 47"/>
                      <a:gd name="T13" fmla="*/ 30 h 165"/>
                      <a:gd name="T14" fmla="*/ 47 w 47"/>
                      <a:gd name="T15" fmla="*/ 98 h 165"/>
                      <a:gd name="T16" fmla="*/ 31 w 47"/>
                      <a:gd name="T17" fmla="*/ 108 h 165"/>
                      <a:gd name="T18" fmla="*/ 23 w 47"/>
                      <a:gd name="T19" fmla="*/ 126 h 165"/>
                      <a:gd name="T20" fmla="*/ 21 w 47"/>
                      <a:gd name="T21" fmla="*/ 132 h 165"/>
                      <a:gd name="T22" fmla="*/ 27 w 47"/>
                      <a:gd name="T23" fmla="*/ 134 h 165"/>
                      <a:gd name="T24" fmla="*/ 31 w 47"/>
                      <a:gd name="T25" fmla="*/ 146 h 165"/>
                      <a:gd name="T26" fmla="*/ 13 w 47"/>
                      <a:gd name="T27" fmla="*/ 148 h 165"/>
                      <a:gd name="T28" fmla="*/ 7 w 47"/>
                      <a:gd name="T29" fmla="*/ 160 h 165"/>
                      <a:gd name="T30" fmla="*/ 3 w 47"/>
                      <a:gd name="T31" fmla="*/ 154 h 165"/>
                      <a:gd name="T32" fmla="*/ 5 w 47"/>
                      <a:gd name="T33" fmla="*/ 156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5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26 w 138"/>
                      <a:gd name="T1" fmla="*/ 61 h 103"/>
                      <a:gd name="T2" fmla="*/ 30 w 138"/>
                      <a:gd name="T3" fmla="*/ 43 h 103"/>
                      <a:gd name="T4" fmla="*/ 50 w 138"/>
                      <a:gd name="T5" fmla="*/ 33 h 103"/>
                      <a:gd name="T6" fmla="*/ 54 w 138"/>
                      <a:gd name="T7" fmla="*/ 45 h 103"/>
                      <a:gd name="T8" fmla="*/ 66 w 138"/>
                      <a:gd name="T9" fmla="*/ 49 h 103"/>
                      <a:gd name="T10" fmla="*/ 80 w 138"/>
                      <a:gd name="T11" fmla="*/ 55 h 103"/>
                      <a:gd name="T12" fmla="*/ 116 w 138"/>
                      <a:gd name="T13" fmla="*/ 33 h 103"/>
                      <a:gd name="T14" fmla="*/ 130 w 138"/>
                      <a:gd name="T15" fmla="*/ 17 h 103"/>
                      <a:gd name="T16" fmla="*/ 138 w 138"/>
                      <a:gd name="T17" fmla="*/ 11 h 103"/>
                      <a:gd name="T18" fmla="*/ 106 w 138"/>
                      <a:gd name="T19" fmla="*/ 49 h 103"/>
                      <a:gd name="T20" fmla="*/ 84 w 138"/>
                      <a:gd name="T21" fmla="*/ 67 h 103"/>
                      <a:gd name="T22" fmla="*/ 66 w 138"/>
                      <a:gd name="T23" fmla="*/ 81 h 103"/>
                      <a:gd name="T24" fmla="*/ 48 w 138"/>
                      <a:gd name="T25" fmla="*/ 103 h 103"/>
                      <a:gd name="T26" fmla="*/ 26 w 138"/>
                      <a:gd name="T27" fmla="*/ 89 h 103"/>
                      <a:gd name="T28" fmla="*/ 20 w 138"/>
                      <a:gd name="T29" fmla="*/ 87 h 103"/>
                      <a:gd name="T30" fmla="*/ 22 w 138"/>
                      <a:gd name="T31" fmla="*/ 97 h 103"/>
                      <a:gd name="T32" fmla="*/ 0 w 138"/>
                      <a:gd name="T33" fmla="*/ 97 h 103"/>
                      <a:gd name="T34" fmla="*/ 10 w 138"/>
                      <a:gd name="T35" fmla="*/ 79 h 103"/>
                      <a:gd name="T36" fmla="*/ 26 w 138"/>
                      <a:gd name="T37" fmla="*/ 61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6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158 w 188"/>
                      <a:gd name="T1" fmla="*/ 24 h 214"/>
                      <a:gd name="T2" fmla="*/ 160 w 188"/>
                      <a:gd name="T3" fmla="*/ 6 h 214"/>
                      <a:gd name="T4" fmla="*/ 170 w 188"/>
                      <a:gd name="T5" fmla="*/ 0 h 214"/>
                      <a:gd name="T6" fmla="*/ 182 w 188"/>
                      <a:gd name="T7" fmla="*/ 24 h 214"/>
                      <a:gd name="T8" fmla="*/ 188 w 188"/>
                      <a:gd name="T9" fmla="*/ 42 h 214"/>
                      <a:gd name="T10" fmla="*/ 178 w 188"/>
                      <a:gd name="T11" fmla="*/ 58 h 214"/>
                      <a:gd name="T12" fmla="*/ 170 w 188"/>
                      <a:gd name="T13" fmla="*/ 76 h 214"/>
                      <a:gd name="T14" fmla="*/ 162 w 188"/>
                      <a:gd name="T15" fmla="*/ 126 h 214"/>
                      <a:gd name="T16" fmla="*/ 144 w 188"/>
                      <a:gd name="T17" fmla="*/ 136 h 214"/>
                      <a:gd name="T18" fmla="*/ 120 w 188"/>
                      <a:gd name="T19" fmla="*/ 138 h 214"/>
                      <a:gd name="T20" fmla="*/ 112 w 188"/>
                      <a:gd name="T21" fmla="*/ 124 h 214"/>
                      <a:gd name="T22" fmla="*/ 102 w 188"/>
                      <a:gd name="T23" fmla="*/ 146 h 214"/>
                      <a:gd name="T24" fmla="*/ 90 w 188"/>
                      <a:gd name="T25" fmla="*/ 150 h 214"/>
                      <a:gd name="T26" fmla="*/ 80 w 188"/>
                      <a:gd name="T27" fmla="*/ 132 h 214"/>
                      <a:gd name="T28" fmla="*/ 58 w 188"/>
                      <a:gd name="T29" fmla="*/ 144 h 214"/>
                      <a:gd name="T30" fmla="*/ 76 w 188"/>
                      <a:gd name="T31" fmla="*/ 142 h 214"/>
                      <a:gd name="T32" fmla="*/ 78 w 188"/>
                      <a:gd name="T33" fmla="*/ 160 h 214"/>
                      <a:gd name="T34" fmla="*/ 58 w 188"/>
                      <a:gd name="T35" fmla="*/ 166 h 214"/>
                      <a:gd name="T36" fmla="*/ 34 w 188"/>
                      <a:gd name="T37" fmla="*/ 166 h 214"/>
                      <a:gd name="T38" fmla="*/ 36 w 188"/>
                      <a:gd name="T39" fmla="*/ 154 h 214"/>
                      <a:gd name="T40" fmla="*/ 46 w 188"/>
                      <a:gd name="T41" fmla="*/ 144 h 214"/>
                      <a:gd name="T42" fmla="*/ 34 w 188"/>
                      <a:gd name="T43" fmla="*/ 148 h 214"/>
                      <a:gd name="T44" fmla="*/ 26 w 188"/>
                      <a:gd name="T45" fmla="*/ 166 h 214"/>
                      <a:gd name="T46" fmla="*/ 30 w 188"/>
                      <a:gd name="T47" fmla="*/ 190 h 214"/>
                      <a:gd name="T48" fmla="*/ 14 w 188"/>
                      <a:gd name="T49" fmla="*/ 200 h 214"/>
                      <a:gd name="T50" fmla="*/ 0 w 188"/>
                      <a:gd name="T51" fmla="*/ 214 h 214"/>
                      <a:gd name="T52" fmla="*/ 8 w 188"/>
                      <a:gd name="T53" fmla="*/ 188 h 214"/>
                      <a:gd name="T54" fmla="*/ 0 w 188"/>
                      <a:gd name="T55" fmla="*/ 164 h 214"/>
                      <a:gd name="T56" fmla="*/ 14 w 188"/>
                      <a:gd name="T57" fmla="*/ 152 h 214"/>
                      <a:gd name="T58" fmla="*/ 32 w 188"/>
                      <a:gd name="T59" fmla="*/ 134 h 214"/>
                      <a:gd name="T60" fmla="*/ 44 w 188"/>
                      <a:gd name="T61" fmla="*/ 118 h 214"/>
                      <a:gd name="T62" fmla="*/ 72 w 188"/>
                      <a:gd name="T63" fmla="*/ 116 h 214"/>
                      <a:gd name="T64" fmla="*/ 84 w 188"/>
                      <a:gd name="T65" fmla="*/ 112 h 214"/>
                      <a:gd name="T66" fmla="*/ 114 w 188"/>
                      <a:gd name="T67" fmla="*/ 78 h 214"/>
                      <a:gd name="T68" fmla="*/ 120 w 188"/>
                      <a:gd name="T69" fmla="*/ 92 h 214"/>
                      <a:gd name="T70" fmla="*/ 132 w 188"/>
                      <a:gd name="T71" fmla="*/ 76 h 214"/>
                      <a:gd name="T72" fmla="*/ 150 w 188"/>
                      <a:gd name="T73" fmla="*/ 54 h 214"/>
                      <a:gd name="T74" fmla="*/ 154 w 188"/>
                      <a:gd name="T75" fmla="*/ 42 h 214"/>
                      <a:gd name="T76" fmla="*/ 148 w 188"/>
                      <a:gd name="T77" fmla="*/ 38 h 214"/>
                      <a:gd name="T78" fmla="*/ 152 w 188"/>
                      <a:gd name="T79" fmla="*/ 32 h 214"/>
                      <a:gd name="T80" fmla="*/ 158 w 188"/>
                      <a:gd name="T81" fmla="*/ 24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7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9 h 13"/>
                      <a:gd name="T2" fmla="*/ 4 w 13"/>
                      <a:gd name="T3" fmla="*/ 13 h 13"/>
                      <a:gd name="T4" fmla="*/ 0 w 13"/>
                      <a:gd name="T5" fmla="*/ 9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8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812 w 812"/>
                      <a:gd name="T1" fmla="*/ 26 h 564"/>
                      <a:gd name="T2" fmla="*/ 778 w 812"/>
                      <a:gd name="T3" fmla="*/ 78 h 564"/>
                      <a:gd name="T4" fmla="*/ 748 w 812"/>
                      <a:gd name="T5" fmla="*/ 122 h 564"/>
                      <a:gd name="T6" fmla="*/ 722 w 812"/>
                      <a:gd name="T7" fmla="*/ 142 h 564"/>
                      <a:gd name="T8" fmla="*/ 634 w 812"/>
                      <a:gd name="T9" fmla="*/ 180 h 564"/>
                      <a:gd name="T10" fmla="*/ 632 w 812"/>
                      <a:gd name="T11" fmla="*/ 210 h 564"/>
                      <a:gd name="T12" fmla="*/ 604 w 812"/>
                      <a:gd name="T13" fmla="*/ 230 h 564"/>
                      <a:gd name="T14" fmla="*/ 620 w 812"/>
                      <a:gd name="T15" fmla="*/ 178 h 564"/>
                      <a:gd name="T16" fmla="*/ 576 w 812"/>
                      <a:gd name="T17" fmla="*/ 188 h 564"/>
                      <a:gd name="T18" fmla="*/ 556 w 812"/>
                      <a:gd name="T19" fmla="*/ 218 h 564"/>
                      <a:gd name="T20" fmla="*/ 596 w 812"/>
                      <a:gd name="T21" fmla="*/ 280 h 564"/>
                      <a:gd name="T22" fmla="*/ 594 w 812"/>
                      <a:gd name="T23" fmla="*/ 368 h 564"/>
                      <a:gd name="T24" fmla="*/ 542 w 812"/>
                      <a:gd name="T25" fmla="*/ 406 h 564"/>
                      <a:gd name="T26" fmla="*/ 522 w 812"/>
                      <a:gd name="T27" fmla="*/ 386 h 564"/>
                      <a:gd name="T28" fmla="*/ 482 w 812"/>
                      <a:gd name="T29" fmla="*/ 348 h 564"/>
                      <a:gd name="T30" fmla="*/ 462 w 812"/>
                      <a:gd name="T31" fmla="*/ 348 h 564"/>
                      <a:gd name="T32" fmla="*/ 450 w 812"/>
                      <a:gd name="T33" fmla="*/ 394 h 564"/>
                      <a:gd name="T34" fmla="*/ 500 w 812"/>
                      <a:gd name="T35" fmla="*/ 464 h 564"/>
                      <a:gd name="T36" fmla="*/ 510 w 812"/>
                      <a:gd name="T37" fmla="*/ 524 h 564"/>
                      <a:gd name="T38" fmla="*/ 526 w 812"/>
                      <a:gd name="T39" fmla="*/ 560 h 564"/>
                      <a:gd name="T40" fmla="*/ 492 w 812"/>
                      <a:gd name="T41" fmla="*/ 544 h 564"/>
                      <a:gd name="T42" fmla="*/ 470 w 812"/>
                      <a:gd name="T43" fmla="*/ 518 h 564"/>
                      <a:gd name="T44" fmla="*/ 422 w 812"/>
                      <a:gd name="T45" fmla="*/ 424 h 564"/>
                      <a:gd name="T46" fmla="*/ 426 w 812"/>
                      <a:gd name="T47" fmla="*/ 310 h 564"/>
                      <a:gd name="T48" fmla="*/ 422 w 812"/>
                      <a:gd name="T49" fmla="*/ 268 h 564"/>
                      <a:gd name="T50" fmla="*/ 412 w 812"/>
                      <a:gd name="T51" fmla="*/ 276 h 564"/>
                      <a:gd name="T52" fmla="*/ 386 w 812"/>
                      <a:gd name="T53" fmla="*/ 266 h 564"/>
                      <a:gd name="T54" fmla="*/ 360 w 812"/>
                      <a:gd name="T55" fmla="*/ 170 h 564"/>
                      <a:gd name="T56" fmla="*/ 330 w 812"/>
                      <a:gd name="T57" fmla="*/ 166 h 564"/>
                      <a:gd name="T58" fmla="*/ 288 w 812"/>
                      <a:gd name="T59" fmla="*/ 172 h 564"/>
                      <a:gd name="T60" fmla="*/ 242 w 812"/>
                      <a:gd name="T61" fmla="*/ 232 h 564"/>
                      <a:gd name="T62" fmla="*/ 196 w 812"/>
                      <a:gd name="T63" fmla="*/ 268 h 564"/>
                      <a:gd name="T64" fmla="*/ 184 w 812"/>
                      <a:gd name="T65" fmla="*/ 274 h 564"/>
                      <a:gd name="T66" fmla="*/ 160 w 812"/>
                      <a:gd name="T67" fmla="*/ 328 h 564"/>
                      <a:gd name="T68" fmla="*/ 152 w 812"/>
                      <a:gd name="T69" fmla="*/ 354 h 564"/>
                      <a:gd name="T70" fmla="*/ 128 w 812"/>
                      <a:gd name="T71" fmla="*/ 404 h 564"/>
                      <a:gd name="T72" fmla="*/ 94 w 812"/>
                      <a:gd name="T73" fmla="*/ 392 h 564"/>
                      <a:gd name="T74" fmla="*/ 66 w 812"/>
                      <a:gd name="T75" fmla="*/ 258 h 564"/>
                      <a:gd name="T76" fmla="*/ 72 w 812"/>
                      <a:gd name="T77" fmla="*/ 156 h 564"/>
                      <a:gd name="T78" fmla="*/ 44 w 812"/>
                      <a:gd name="T79" fmla="*/ 180 h 564"/>
                      <a:gd name="T80" fmla="*/ 20 w 812"/>
                      <a:gd name="T81" fmla="*/ 150 h 564"/>
                      <a:gd name="T82" fmla="*/ 24 w 812"/>
                      <a:gd name="T83" fmla="*/ 138 h 564"/>
                      <a:gd name="T84" fmla="*/ 0 w 812"/>
                      <a:gd name="T85" fmla="*/ 92 h 564"/>
                      <a:gd name="T86" fmla="*/ 798 w 812"/>
                      <a:gd name="T87" fmla="*/ 6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39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7 w 43"/>
                      <a:gd name="T1" fmla="*/ 11 h 85"/>
                      <a:gd name="T2" fmla="*/ 17 w 43"/>
                      <a:gd name="T3" fmla="*/ 3 h 85"/>
                      <a:gd name="T4" fmla="*/ 37 w 43"/>
                      <a:gd name="T5" fmla="*/ 33 h 85"/>
                      <a:gd name="T6" fmla="*/ 19 w 43"/>
                      <a:gd name="T7" fmla="*/ 85 h 85"/>
                      <a:gd name="T8" fmla="*/ 1 w 43"/>
                      <a:gd name="T9" fmla="*/ 69 h 85"/>
                      <a:gd name="T10" fmla="*/ 7 w 43"/>
                      <a:gd name="T11" fmla="*/ 11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0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13 w 44"/>
                      <a:gd name="T1" fmla="*/ 28 h 74"/>
                      <a:gd name="T2" fmla="*/ 29 w 44"/>
                      <a:gd name="T3" fmla="*/ 2 h 74"/>
                      <a:gd name="T4" fmla="*/ 43 w 44"/>
                      <a:gd name="T5" fmla="*/ 4 h 74"/>
                      <a:gd name="T6" fmla="*/ 39 w 44"/>
                      <a:gd name="T7" fmla="*/ 26 h 74"/>
                      <a:gd name="T8" fmla="*/ 13 w 44"/>
                      <a:gd name="T9" fmla="*/ 74 h 74"/>
                      <a:gd name="T10" fmla="*/ 7 w 44"/>
                      <a:gd name="T11" fmla="*/ 60 h 74"/>
                      <a:gd name="T12" fmla="*/ 3 w 44"/>
                      <a:gd name="T13" fmla="*/ 36 h 74"/>
                      <a:gd name="T14" fmla="*/ 13 w 44"/>
                      <a:gd name="T15" fmla="*/ 28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1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7 w 20"/>
                      <a:gd name="T1" fmla="*/ 16 h 30"/>
                      <a:gd name="T2" fmla="*/ 5 w 20"/>
                      <a:gd name="T3" fmla="*/ 30 h 30"/>
                      <a:gd name="T4" fmla="*/ 7 w 20"/>
                      <a:gd name="T5" fmla="*/ 16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2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481 w 682"/>
                      <a:gd name="T1" fmla="*/ 464 h 557"/>
                      <a:gd name="T2" fmla="*/ 486 w 682"/>
                      <a:gd name="T3" fmla="*/ 451 h 557"/>
                      <a:gd name="T4" fmla="*/ 500 w 682"/>
                      <a:gd name="T5" fmla="*/ 413 h 557"/>
                      <a:gd name="T6" fmla="*/ 309 w 682"/>
                      <a:gd name="T7" fmla="*/ 287 h 557"/>
                      <a:gd name="T8" fmla="*/ 282 w 682"/>
                      <a:gd name="T9" fmla="*/ 346 h 557"/>
                      <a:gd name="T10" fmla="*/ 303 w 682"/>
                      <a:gd name="T11" fmla="*/ 556 h 557"/>
                      <a:gd name="T12" fmla="*/ 282 w 682"/>
                      <a:gd name="T13" fmla="*/ 494 h 557"/>
                      <a:gd name="T14" fmla="*/ 242 w 682"/>
                      <a:gd name="T15" fmla="*/ 439 h 557"/>
                      <a:gd name="T16" fmla="*/ 245 w 682"/>
                      <a:gd name="T17" fmla="*/ 413 h 557"/>
                      <a:gd name="T18" fmla="*/ 247 w 682"/>
                      <a:gd name="T19" fmla="*/ 394 h 557"/>
                      <a:gd name="T20" fmla="*/ 220 w 682"/>
                      <a:gd name="T21" fmla="*/ 375 h 557"/>
                      <a:gd name="T22" fmla="*/ 194 w 682"/>
                      <a:gd name="T23" fmla="*/ 346 h 557"/>
                      <a:gd name="T24" fmla="*/ 148 w 682"/>
                      <a:gd name="T25" fmla="*/ 354 h 557"/>
                      <a:gd name="T26" fmla="*/ 126 w 682"/>
                      <a:gd name="T27" fmla="*/ 365 h 557"/>
                      <a:gd name="T28" fmla="*/ 78 w 682"/>
                      <a:gd name="T29" fmla="*/ 365 h 557"/>
                      <a:gd name="T30" fmla="*/ 22 w 682"/>
                      <a:gd name="T31" fmla="*/ 312 h 557"/>
                      <a:gd name="T32" fmla="*/ 11 w 682"/>
                      <a:gd name="T33" fmla="*/ 295 h 557"/>
                      <a:gd name="T34" fmla="*/ 0 w 682"/>
                      <a:gd name="T35" fmla="*/ 264 h 557"/>
                      <a:gd name="T36" fmla="*/ 24 w 682"/>
                      <a:gd name="T37" fmla="*/ 213 h 557"/>
                      <a:gd name="T38" fmla="*/ 32 w 682"/>
                      <a:gd name="T39" fmla="*/ 181 h 557"/>
                      <a:gd name="T40" fmla="*/ 51 w 682"/>
                      <a:gd name="T41" fmla="*/ 143 h 557"/>
                      <a:gd name="T42" fmla="*/ 81 w 682"/>
                      <a:gd name="T43" fmla="*/ 116 h 557"/>
                      <a:gd name="T44" fmla="*/ 167 w 682"/>
                      <a:gd name="T45" fmla="*/ 67 h 557"/>
                      <a:gd name="T46" fmla="*/ 220 w 682"/>
                      <a:gd name="T47" fmla="*/ 30 h 557"/>
                      <a:gd name="T48" fmla="*/ 258 w 682"/>
                      <a:gd name="T49" fmla="*/ 6 h 557"/>
                      <a:gd name="T50" fmla="*/ 363 w 682"/>
                      <a:gd name="T51" fmla="*/ 2 h 557"/>
                      <a:gd name="T52" fmla="*/ 398 w 682"/>
                      <a:gd name="T53" fmla="*/ 0 h 557"/>
                      <a:gd name="T54" fmla="*/ 384 w 682"/>
                      <a:gd name="T55" fmla="*/ 34 h 557"/>
                      <a:gd name="T56" fmla="*/ 443 w 682"/>
                      <a:gd name="T57" fmla="*/ 84 h 557"/>
                      <a:gd name="T58" fmla="*/ 497 w 682"/>
                      <a:gd name="T59" fmla="*/ 74 h 557"/>
                      <a:gd name="T60" fmla="*/ 529 w 682"/>
                      <a:gd name="T61" fmla="*/ 82 h 557"/>
                      <a:gd name="T62" fmla="*/ 559 w 682"/>
                      <a:gd name="T63" fmla="*/ 97 h 557"/>
                      <a:gd name="T64" fmla="*/ 572 w 682"/>
                      <a:gd name="T65" fmla="*/ 188 h 557"/>
                      <a:gd name="T66" fmla="*/ 572 w 682"/>
                      <a:gd name="T67" fmla="*/ 240 h 557"/>
                      <a:gd name="T68" fmla="*/ 599 w 682"/>
                      <a:gd name="T69" fmla="*/ 283 h 557"/>
                      <a:gd name="T70" fmla="*/ 645 w 682"/>
                      <a:gd name="T71" fmla="*/ 300 h 557"/>
                      <a:gd name="T72" fmla="*/ 680 w 682"/>
                      <a:gd name="T73" fmla="*/ 295 h 557"/>
                      <a:gd name="T74" fmla="*/ 664 w 682"/>
                      <a:gd name="T75" fmla="*/ 340 h 557"/>
                      <a:gd name="T76" fmla="*/ 599 w 682"/>
                      <a:gd name="T77" fmla="*/ 407 h 557"/>
                      <a:gd name="T78" fmla="*/ 548 w 682"/>
                      <a:gd name="T79" fmla="*/ 485 h 557"/>
                      <a:gd name="T80" fmla="*/ 556 w 682"/>
                      <a:gd name="T81" fmla="*/ 508 h 557"/>
                      <a:gd name="T82" fmla="*/ 435 w 682"/>
                      <a:gd name="T83" fmla="*/ 556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3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243 w 257"/>
                      <a:gd name="T1" fmla="*/ 347 h 347"/>
                      <a:gd name="T2" fmla="*/ 233 w 257"/>
                      <a:gd name="T3" fmla="*/ 301 h 347"/>
                      <a:gd name="T4" fmla="*/ 217 w 257"/>
                      <a:gd name="T5" fmla="*/ 288 h 347"/>
                      <a:gd name="T6" fmla="*/ 215 w 257"/>
                      <a:gd name="T7" fmla="*/ 269 h 347"/>
                      <a:gd name="T8" fmla="*/ 209 w 257"/>
                      <a:gd name="T9" fmla="*/ 254 h 347"/>
                      <a:gd name="T10" fmla="*/ 209 w 257"/>
                      <a:gd name="T11" fmla="*/ 229 h 347"/>
                      <a:gd name="T12" fmla="*/ 207 w 257"/>
                      <a:gd name="T13" fmla="*/ 214 h 347"/>
                      <a:gd name="T14" fmla="*/ 228 w 257"/>
                      <a:gd name="T15" fmla="*/ 202 h 347"/>
                      <a:gd name="T16" fmla="*/ 257 w 257"/>
                      <a:gd name="T17" fmla="*/ 197 h 347"/>
                      <a:gd name="T18" fmla="*/ 257 w 257"/>
                      <a:gd name="T19" fmla="*/ 136 h 347"/>
                      <a:gd name="T20" fmla="*/ 54 w 257"/>
                      <a:gd name="T21" fmla="*/ 96 h 347"/>
                      <a:gd name="T22" fmla="*/ 32 w 257"/>
                      <a:gd name="T23" fmla="*/ 98 h 347"/>
                      <a:gd name="T24" fmla="*/ 16 w 257"/>
                      <a:gd name="T25" fmla="*/ 102 h 347"/>
                      <a:gd name="T26" fmla="*/ 0 w 257"/>
                      <a:gd name="T27" fmla="*/ 149 h 347"/>
                      <a:gd name="T28" fmla="*/ 93 w 257"/>
                      <a:gd name="T29" fmla="*/ 346 h 347"/>
                      <a:gd name="T30" fmla="*/ 243 w 257"/>
                      <a:gd name="T31" fmla="*/ 347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4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7 w 19"/>
                      <a:gd name="T1" fmla="*/ 25 h 37"/>
                      <a:gd name="T2" fmla="*/ 19 w 19"/>
                      <a:gd name="T3" fmla="*/ 21 h 37"/>
                      <a:gd name="T4" fmla="*/ 7 w 19"/>
                      <a:gd name="T5" fmla="*/ 25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5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12 w 22"/>
                      <a:gd name="T1" fmla="*/ 12 h 20"/>
                      <a:gd name="T2" fmla="*/ 16 w 22"/>
                      <a:gd name="T3" fmla="*/ 0 h 20"/>
                      <a:gd name="T4" fmla="*/ 20 w 22"/>
                      <a:gd name="T5" fmla="*/ 12 h 20"/>
                      <a:gd name="T6" fmla="*/ 8 w 22"/>
                      <a:gd name="T7" fmla="*/ 20 h 20"/>
                      <a:gd name="T8" fmla="*/ 12 w 22"/>
                      <a:gd name="T9" fmla="*/ 12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6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24 w 57"/>
                      <a:gd name="T1" fmla="*/ 18 h 30"/>
                      <a:gd name="T2" fmla="*/ 32 w 57"/>
                      <a:gd name="T3" fmla="*/ 6 h 30"/>
                      <a:gd name="T4" fmla="*/ 36 w 57"/>
                      <a:gd name="T5" fmla="*/ 30 h 30"/>
                      <a:gd name="T6" fmla="*/ 24 w 57"/>
                      <a:gd name="T7" fmla="*/ 1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7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473 w 693"/>
                      <a:gd name="T1" fmla="*/ 464 h 696"/>
                      <a:gd name="T2" fmla="*/ 393 w 693"/>
                      <a:gd name="T3" fmla="*/ 452 h 696"/>
                      <a:gd name="T4" fmla="*/ 325 w 693"/>
                      <a:gd name="T5" fmla="*/ 412 h 696"/>
                      <a:gd name="T6" fmla="*/ 265 w 693"/>
                      <a:gd name="T7" fmla="*/ 400 h 696"/>
                      <a:gd name="T8" fmla="*/ 237 w 693"/>
                      <a:gd name="T9" fmla="*/ 416 h 696"/>
                      <a:gd name="T10" fmla="*/ 261 w 693"/>
                      <a:gd name="T11" fmla="*/ 428 h 696"/>
                      <a:gd name="T12" fmla="*/ 293 w 693"/>
                      <a:gd name="T13" fmla="*/ 468 h 696"/>
                      <a:gd name="T14" fmla="*/ 321 w 693"/>
                      <a:gd name="T15" fmla="*/ 476 h 696"/>
                      <a:gd name="T16" fmla="*/ 333 w 693"/>
                      <a:gd name="T17" fmla="*/ 536 h 696"/>
                      <a:gd name="T18" fmla="*/ 313 w 693"/>
                      <a:gd name="T19" fmla="*/ 552 h 696"/>
                      <a:gd name="T20" fmla="*/ 261 w 693"/>
                      <a:gd name="T21" fmla="*/ 616 h 696"/>
                      <a:gd name="T22" fmla="*/ 225 w 693"/>
                      <a:gd name="T23" fmla="*/ 628 h 696"/>
                      <a:gd name="T24" fmla="*/ 97 w 693"/>
                      <a:gd name="T25" fmla="*/ 696 h 696"/>
                      <a:gd name="T26" fmla="*/ 77 w 693"/>
                      <a:gd name="T27" fmla="*/ 616 h 696"/>
                      <a:gd name="T28" fmla="*/ 45 w 693"/>
                      <a:gd name="T29" fmla="*/ 524 h 696"/>
                      <a:gd name="T30" fmla="*/ 33 w 693"/>
                      <a:gd name="T31" fmla="*/ 448 h 696"/>
                      <a:gd name="T32" fmla="*/ 53 w 693"/>
                      <a:gd name="T33" fmla="*/ 344 h 696"/>
                      <a:gd name="T34" fmla="*/ 17 w 693"/>
                      <a:gd name="T35" fmla="*/ 392 h 696"/>
                      <a:gd name="T36" fmla="*/ 81 w 693"/>
                      <a:gd name="T37" fmla="*/ 280 h 696"/>
                      <a:gd name="T38" fmla="*/ 113 w 693"/>
                      <a:gd name="T39" fmla="*/ 204 h 696"/>
                      <a:gd name="T40" fmla="*/ 37 w 693"/>
                      <a:gd name="T41" fmla="*/ 204 h 696"/>
                      <a:gd name="T42" fmla="*/ 1 w 693"/>
                      <a:gd name="T43" fmla="*/ 196 h 696"/>
                      <a:gd name="T44" fmla="*/ 25 w 693"/>
                      <a:gd name="T45" fmla="*/ 140 h 696"/>
                      <a:gd name="T46" fmla="*/ 97 w 693"/>
                      <a:gd name="T47" fmla="*/ 112 h 696"/>
                      <a:gd name="T48" fmla="*/ 221 w 693"/>
                      <a:gd name="T49" fmla="*/ 124 h 696"/>
                      <a:gd name="T50" fmla="*/ 229 w 693"/>
                      <a:gd name="T51" fmla="*/ 64 h 696"/>
                      <a:gd name="T52" fmla="*/ 261 w 693"/>
                      <a:gd name="T53" fmla="*/ 0 h 696"/>
                      <a:gd name="T54" fmla="*/ 357 w 693"/>
                      <a:gd name="T55" fmla="*/ 44 h 696"/>
                      <a:gd name="T56" fmla="*/ 329 w 693"/>
                      <a:gd name="T57" fmla="*/ 88 h 696"/>
                      <a:gd name="T58" fmla="*/ 301 w 693"/>
                      <a:gd name="T59" fmla="*/ 176 h 696"/>
                      <a:gd name="T60" fmla="*/ 361 w 693"/>
                      <a:gd name="T61" fmla="*/ 192 h 696"/>
                      <a:gd name="T62" fmla="*/ 373 w 693"/>
                      <a:gd name="T63" fmla="*/ 136 h 696"/>
                      <a:gd name="T64" fmla="*/ 417 w 693"/>
                      <a:gd name="T65" fmla="*/ 92 h 696"/>
                      <a:gd name="T66" fmla="*/ 497 w 693"/>
                      <a:gd name="T67" fmla="*/ 88 h 696"/>
                      <a:gd name="T68" fmla="*/ 529 w 693"/>
                      <a:gd name="T69" fmla="*/ 52 h 696"/>
                      <a:gd name="T70" fmla="*/ 541 w 693"/>
                      <a:gd name="T71" fmla="*/ 46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8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825 w 931"/>
                      <a:gd name="T1" fmla="*/ 0 h 149"/>
                      <a:gd name="T2" fmla="*/ 143 w 931"/>
                      <a:gd name="T3" fmla="*/ 29 h 149"/>
                      <a:gd name="T4" fmla="*/ 91 w 931"/>
                      <a:gd name="T5" fmla="*/ 42 h 149"/>
                      <a:gd name="T6" fmla="*/ 62 w 931"/>
                      <a:gd name="T7" fmla="*/ 42 h 149"/>
                      <a:gd name="T8" fmla="*/ 22 w 931"/>
                      <a:gd name="T9" fmla="*/ 77 h 149"/>
                      <a:gd name="T10" fmla="*/ 0 w 931"/>
                      <a:gd name="T11" fmla="*/ 105 h 149"/>
                      <a:gd name="T12" fmla="*/ 59 w 931"/>
                      <a:gd name="T13" fmla="*/ 115 h 149"/>
                      <a:gd name="T14" fmla="*/ 97 w 931"/>
                      <a:gd name="T15" fmla="*/ 96 h 149"/>
                      <a:gd name="T16" fmla="*/ 108 w 931"/>
                      <a:gd name="T17" fmla="*/ 84 h 149"/>
                      <a:gd name="T18" fmla="*/ 167 w 931"/>
                      <a:gd name="T19" fmla="*/ 52 h 149"/>
                      <a:gd name="T20" fmla="*/ 215 w 931"/>
                      <a:gd name="T21" fmla="*/ 46 h 149"/>
                      <a:gd name="T22" fmla="*/ 237 w 931"/>
                      <a:gd name="T23" fmla="*/ 94 h 149"/>
                      <a:gd name="T24" fmla="*/ 188 w 931"/>
                      <a:gd name="T25" fmla="*/ 109 h 149"/>
                      <a:gd name="T26" fmla="*/ 231 w 931"/>
                      <a:gd name="T27" fmla="*/ 113 h 149"/>
                      <a:gd name="T28" fmla="*/ 250 w 931"/>
                      <a:gd name="T29" fmla="*/ 90 h 149"/>
                      <a:gd name="T30" fmla="*/ 266 w 931"/>
                      <a:gd name="T31" fmla="*/ 92 h 149"/>
                      <a:gd name="T32" fmla="*/ 253 w 931"/>
                      <a:gd name="T33" fmla="*/ 54 h 149"/>
                      <a:gd name="T34" fmla="*/ 266 w 931"/>
                      <a:gd name="T35" fmla="*/ 44 h 149"/>
                      <a:gd name="T36" fmla="*/ 277 w 931"/>
                      <a:gd name="T37" fmla="*/ 88 h 149"/>
                      <a:gd name="T38" fmla="*/ 266 w 931"/>
                      <a:gd name="T39" fmla="*/ 113 h 149"/>
                      <a:gd name="T40" fmla="*/ 296 w 931"/>
                      <a:gd name="T41" fmla="*/ 130 h 149"/>
                      <a:gd name="T42" fmla="*/ 299 w 931"/>
                      <a:gd name="T43" fmla="*/ 92 h 149"/>
                      <a:gd name="T44" fmla="*/ 331 w 931"/>
                      <a:gd name="T45" fmla="*/ 103 h 149"/>
                      <a:gd name="T46" fmla="*/ 382 w 931"/>
                      <a:gd name="T47" fmla="*/ 73 h 149"/>
                      <a:gd name="T48" fmla="*/ 409 w 931"/>
                      <a:gd name="T49" fmla="*/ 50 h 149"/>
                      <a:gd name="T50" fmla="*/ 439 w 931"/>
                      <a:gd name="T51" fmla="*/ 56 h 149"/>
                      <a:gd name="T52" fmla="*/ 455 w 931"/>
                      <a:gd name="T53" fmla="*/ 50 h 149"/>
                      <a:gd name="T54" fmla="*/ 431 w 931"/>
                      <a:gd name="T55" fmla="*/ 44 h 149"/>
                      <a:gd name="T56" fmla="*/ 474 w 931"/>
                      <a:gd name="T57" fmla="*/ 35 h 149"/>
                      <a:gd name="T58" fmla="*/ 544 w 931"/>
                      <a:gd name="T59" fmla="*/ 54 h 149"/>
                      <a:gd name="T60" fmla="*/ 581 w 931"/>
                      <a:gd name="T61" fmla="*/ 42 h 149"/>
                      <a:gd name="T62" fmla="*/ 584 w 931"/>
                      <a:gd name="T63" fmla="*/ 63 h 149"/>
                      <a:gd name="T64" fmla="*/ 568 w 931"/>
                      <a:gd name="T65" fmla="*/ 101 h 149"/>
                      <a:gd name="T66" fmla="*/ 611 w 931"/>
                      <a:gd name="T67" fmla="*/ 88 h 149"/>
                      <a:gd name="T68" fmla="*/ 624 w 931"/>
                      <a:gd name="T69" fmla="*/ 80 h 149"/>
                      <a:gd name="T70" fmla="*/ 648 w 931"/>
                      <a:gd name="T71" fmla="*/ 61 h 149"/>
                      <a:gd name="T72" fmla="*/ 794 w 931"/>
                      <a:gd name="T73" fmla="*/ 84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49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3 w 31"/>
                      <a:gd name="T1" fmla="*/ 28 h 30"/>
                      <a:gd name="T2" fmla="*/ 31 w 31"/>
                      <a:gd name="T3" fmla="*/ 0 h 30"/>
                      <a:gd name="T4" fmla="*/ 19 w 31"/>
                      <a:gd name="T5" fmla="*/ 24 h 30"/>
                      <a:gd name="T6" fmla="*/ 3 w 31"/>
                      <a:gd name="T7" fmla="*/ 2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0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6 w 44"/>
                      <a:gd name="T1" fmla="*/ 32 h 32"/>
                      <a:gd name="T2" fmla="*/ 22 w 44"/>
                      <a:gd name="T3" fmla="*/ 0 h 32"/>
                      <a:gd name="T4" fmla="*/ 38 w 44"/>
                      <a:gd name="T5" fmla="*/ 4 h 32"/>
                      <a:gd name="T6" fmla="*/ 6 w 44"/>
                      <a:gd name="T7" fmla="*/ 32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1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37 w 76"/>
                      <a:gd name="T1" fmla="*/ 18 h 18"/>
                      <a:gd name="T2" fmla="*/ 25 w 76"/>
                      <a:gd name="T3" fmla="*/ 2 h 18"/>
                      <a:gd name="T4" fmla="*/ 37 w 76"/>
                      <a:gd name="T5" fmla="*/ 18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2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21 h 44"/>
                      <a:gd name="T2" fmla="*/ 12 w 42"/>
                      <a:gd name="T3" fmla="*/ 9 h 44"/>
                      <a:gd name="T4" fmla="*/ 0 w 42"/>
                      <a:gd name="T5" fmla="*/ 21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253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7 w 31"/>
                      <a:gd name="T1" fmla="*/ 22 h 30"/>
                      <a:gd name="T2" fmla="*/ 31 w 31"/>
                      <a:gd name="T3" fmla="*/ 10 h 30"/>
                      <a:gd name="T4" fmla="*/ 7 w 31"/>
                      <a:gd name="T5" fmla="*/ 22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62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89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0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1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2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3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4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5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6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7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8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99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0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1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2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3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4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5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6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7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8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209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63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64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65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66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67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68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69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0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1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2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3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4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5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6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7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8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79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0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1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2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3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4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5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6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7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88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</p:grpSp>
        <p:pic>
          <p:nvPicPr>
            <p:cNvPr id="159" name="Picture 159" descr="earth"/>
            <p:cNvPicPr>
              <a:picLocks noChangeAspect="1" noChangeArrowheads="1"/>
            </p:cNvPicPr>
            <p:nvPr userDrawn="1"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10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311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grpSp>
          <p:nvGrpSpPr>
            <p:cNvPr id="312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314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4848 w 4848"/>
                  <a:gd name="T1" fmla="*/ 432 h 432"/>
                  <a:gd name="T2" fmla="*/ 0 w 4848"/>
                  <a:gd name="T3" fmla="*/ 432 h 432"/>
                  <a:gd name="T4" fmla="*/ 0 w 4848"/>
                  <a:gd name="T5" fmla="*/ 0 h 432"/>
                  <a:gd name="T6" fmla="*/ 4848 w 4848"/>
                  <a:gd name="T7" fmla="*/ 0 h 432"/>
                  <a:gd name="T8" fmla="*/ 4848 w 4848"/>
                  <a:gd name="T9" fmla="*/ 432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grpSp>
            <p:nvGrpSpPr>
              <p:cNvPr id="315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44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5 w 15"/>
                    <a:gd name="T1" fmla="*/ 11 h 23"/>
                    <a:gd name="T2" fmla="*/ 15 w 15"/>
                    <a:gd name="T3" fmla="*/ 5 h 23"/>
                    <a:gd name="T4" fmla="*/ 13 w 15"/>
                    <a:gd name="T5" fmla="*/ 17 h 23"/>
                    <a:gd name="T6" fmla="*/ 5 w 15"/>
                    <a:gd name="T7" fmla="*/ 1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5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13 h 23"/>
                    <a:gd name="T2" fmla="*/ 11 w 20"/>
                    <a:gd name="T3" fmla="*/ 3 h 23"/>
                    <a:gd name="T4" fmla="*/ 7 w 20"/>
                    <a:gd name="T5" fmla="*/ 19 h 23"/>
                    <a:gd name="T6" fmla="*/ 3 w 20"/>
                    <a:gd name="T7" fmla="*/ 1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6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16 w 30"/>
                    <a:gd name="T1" fmla="*/ 33 h 42"/>
                    <a:gd name="T2" fmla="*/ 8 w 30"/>
                    <a:gd name="T3" fmla="*/ 21 h 42"/>
                    <a:gd name="T4" fmla="*/ 0 w 30"/>
                    <a:gd name="T5" fmla="*/ 9 h 42"/>
                    <a:gd name="T6" fmla="*/ 16 w 30"/>
                    <a:gd name="T7" fmla="*/ 3 h 42"/>
                    <a:gd name="T8" fmla="*/ 30 w 30"/>
                    <a:gd name="T9" fmla="*/ 23 h 42"/>
                    <a:gd name="T10" fmla="*/ 28 w 30"/>
                    <a:gd name="T11" fmla="*/ 31 h 42"/>
                    <a:gd name="T12" fmla="*/ 16 w 30"/>
                    <a:gd name="T13" fmla="*/ 33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7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16 h 16"/>
                    <a:gd name="T2" fmla="*/ 3 w 25"/>
                    <a:gd name="T3" fmla="*/ 8 h 16"/>
                    <a:gd name="T4" fmla="*/ 15 w 25"/>
                    <a:gd name="T5" fmla="*/ 0 h 16"/>
                    <a:gd name="T6" fmla="*/ 15 w 25"/>
                    <a:gd name="T7" fmla="*/ 16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8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24 h 46"/>
                    <a:gd name="T2" fmla="*/ 30 w 65"/>
                    <a:gd name="T3" fmla="*/ 4 h 46"/>
                    <a:gd name="T4" fmla="*/ 42 w 65"/>
                    <a:gd name="T5" fmla="*/ 0 h 46"/>
                    <a:gd name="T6" fmla="*/ 58 w 65"/>
                    <a:gd name="T7" fmla="*/ 12 h 46"/>
                    <a:gd name="T8" fmla="*/ 32 w 65"/>
                    <a:gd name="T9" fmla="*/ 26 h 46"/>
                    <a:gd name="T10" fmla="*/ 12 w 65"/>
                    <a:gd name="T11" fmla="*/ 46 h 46"/>
                    <a:gd name="T12" fmla="*/ 8 w 65"/>
                    <a:gd name="T13" fmla="*/ 20 h 46"/>
                    <a:gd name="T14" fmla="*/ 12 w 65"/>
                    <a:gd name="T15" fmla="*/ 14 h 46"/>
                    <a:gd name="T16" fmla="*/ 14 w 65"/>
                    <a:gd name="T17" fmla="*/ 24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9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31 h 47"/>
                    <a:gd name="T2" fmla="*/ 18 w 69"/>
                    <a:gd name="T3" fmla="*/ 25 h 47"/>
                    <a:gd name="T4" fmla="*/ 52 w 69"/>
                    <a:gd name="T5" fmla="*/ 1 h 47"/>
                    <a:gd name="T6" fmla="*/ 64 w 69"/>
                    <a:gd name="T7" fmla="*/ 3 h 47"/>
                    <a:gd name="T8" fmla="*/ 50 w 69"/>
                    <a:gd name="T9" fmla="*/ 19 h 47"/>
                    <a:gd name="T10" fmla="*/ 28 w 69"/>
                    <a:gd name="T11" fmla="*/ 33 h 47"/>
                    <a:gd name="T12" fmla="*/ 22 w 69"/>
                    <a:gd name="T13" fmla="*/ 47 h 47"/>
                    <a:gd name="T14" fmla="*/ 16 w 69"/>
                    <a:gd name="T15" fmla="*/ 45 h 47"/>
                    <a:gd name="T16" fmla="*/ 12 w 69"/>
                    <a:gd name="T17" fmla="*/ 39 h 47"/>
                    <a:gd name="T18" fmla="*/ 0 w 69"/>
                    <a:gd name="T19" fmla="*/ 35 h 47"/>
                    <a:gd name="T20" fmla="*/ 0 w 69"/>
                    <a:gd name="T21" fmla="*/ 31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0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4 h 277"/>
                    <a:gd name="T2" fmla="*/ 36 w 355"/>
                    <a:gd name="T3" fmla="*/ 18 h 277"/>
                    <a:gd name="T4" fmla="*/ 46 w 355"/>
                    <a:gd name="T5" fmla="*/ 30 h 277"/>
                    <a:gd name="T6" fmla="*/ 76 w 355"/>
                    <a:gd name="T7" fmla="*/ 52 h 277"/>
                    <a:gd name="T8" fmla="*/ 92 w 355"/>
                    <a:gd name="T9" fmla="*/ 66 h 277"/>
                    <a:gd name="T10" fmla="*/ 122 w 355"/>
                    <a:gd name="T11" fmla="*/ 98 h 277"/>
                    <a:gd name="T12" fmla="*/ 136 w 355"/>
                    <a:gd name="T13" fmla="*/ 128 h 277"/>
                    <a:gd name="T14" fmla="*/ 148 w 355"/>
                    <a:gd name="T15" fmla="*/ 132 h 277"/>
                    <a:gd name="T16" fmla="*/ 154 w 355"/>
                    <a:gd name="T17" fmla="*/ 150 h 277"/>
                    <a:gd name="T18" fmla="*/ 176 w 355"/>
                    <a:gd name="T19" fmla="*/ 152 h 277"/>
                    <a:gd name="T20" fmla="*/ 170 w 355"/>
                    <a:gd name="T21" fmla="*/ 196 h 277"/>
                    <a:gd name="T22" fmla="*/ 180 w 355"/>
                    <a:gd name="T23" fmla="*/ 224 h 277"/>
                    <a:gd name="T24" fmla="*/ 198 w 355"/>
                    <a:gd name="T25" fmla="*/ 232 h 277"/>
                    <a:gd name="T26" fmla="*/ 216 w 355"/>
                    <a:gd name="T27" fmla="*/ 234 h 277"/>
                    <a:gd name="T28" fmla="*/ 236 w 355"/>
                    <a:gd name="T29" fmla="*/ 242 h 277"/>
                    <a:gd name="T30" fmla="*/ 254 w 355"/>
                    <a:gd name="T31" fmla="*/ 236 h 277"/>
                    <a:gd name="T32" fmla="*/ 272 w 355"/>
                    <a:gd name="T33" fmla="*/ 248 h 277"/>
                    <a:gd name="T34" fmla="*/ 296 w 355"/>
                    <a:gd name="T35" fmla="*/ 256 h 277"/>
                    <a:gd name="T36" fmla="*/ 314 w 355"/>
                    <a:gd name="T37" fmla="*/ 264 h 277"/>
                    <a:gd name="T38" fmla="*/ 352 w 355"/>
                    <a:gd name="T39" fmla="*/ 266 h 277"/>
                    <a:gd name="T40" fmla="*/ 342 w 355"/>
                    <a:gd name="T41" fmla="*/ 274 h 277"/>
                    <a:gd name="T42" fmla="*/ 322 w 355"/>
                    <a:gd name="T43" fmla="*/ 272 h 277"/>
                    <a:gd name="T44" fmla="*/ 300 w 355"/>
                    <a:gd name="T45" fmla="*/ 270 h 277"/>
                    <a:gd name="T46" fmla="*/ 288 w 355"/>
                    <a:gd name="T47" fmla="*/ 266 h 277"/>
                    <a:gd name="T48" fmla="*/ 252 w 355"/>
                    <a:gd name="T49" fmla="*/ 264 h 277"/>
                    <a:gd name="T50" fmla="*/ 234 w 355"/>
                    <a:gd name="T51" fmla="*/ 260 h 277"/>
                    <a:gd name="T52" fmla="*/ 172 w 355"/>
                    <a:gd name="T53" fmla="*/ 242 h 277"/>
                    <a:gd name="T54" fmla="*/ 160 w 355"/>
                    <a:gd name="T55" fmla="*/ 216 h 277"/>
                    <a:gd name="T56" fmla="*/ 126 w 355"/>
                    <a:gd name="T57" fmla="*/ 200 h 277"/>
                    <a:gd name="T58" fmla="*/ 108 w 355"/>
                    <a:gd name="T59" fmla="*/ 186 h 277"/>
                    <a:gd name="T60" fmla="*/ 94 w 355"/>
                    <a:gd name="T61" fmla="*/ 158 h 277"/>
                    <a:gd name="T62" fmla="*/ 68 w 355"/>
                    <a:gd name="T63" fmla="*/ 108 h 277"/>
                    <a:gd name="T64" fmla="*/ 64 w 355"/>
                    <a:gd name="T65" fmla="*/ 102 h 277"/>
                    <a:gd name="T66" fmla="*/ 58 w 355"/>
                    <a:gd name="T67" fmla="*/ 100 h 277"/>
                    <a:gd name="T68" fmla="*/ 54 w 355"/>
                    <a:gd name="T69" fmla="*/ 88 h 277"/>
                    <a:gd name="T70" fmla="*/ 38 w 355"/>
                    <a:gd name="T71" fmla="*/ 58 h 277"/>
                    <a:gd name="T72" fmla="*/ 20 w 355"/>
                    <a:gd name="T73" fmla="*/ 40 h 277"/>
                    <a:gd name="T74" fmla="*/ 4 w 355"/>
                    <a:gd name="T75" fmla="*/ 22 h 277"/>
                    <a:gd name="T76" fmla="*/ 10 w 355"/>
                    <a:gd name="T77" fmla="*/ 2 h 277"/>
                    <a:gd name="T78" fmla="*/ 10 w 355"/>
                    <a:gd name="T79" fmla="*/ 4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1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66 h 206"/>
                    <a:gd name="T2" fmla="*/ 66 w 156"/>
                    <a:gd name="T3" fmla="*/ 58 h 206"/>
                    <a:gd name="T4" fmla="*/ 68 w 156"/>
                    <a:gd name="T5" fmla="*/ 52 h 206"/>
                    <a:gd name="T6" fmla="*/ 80 w 156"/>
                    <a:gd name="T7" fmla="*/ 44 h 206"/>
                    <a:gd name="T8" fmla="*/ 106 w 156"/>
                    <a:gd name="T9" fmla="*/ 22 h 206"/>
                    <a:gd name="T10" fmla="*/ 112 w 156"/>
                    <a:gd name="T11" fmla="*/ 4 h 206"/>
                    <a:gd name="T12" fmla="*/ 124 w 156"/>
                    <a:gd name="T13" fmla="*/ 0 h 206"/>
                    <a:gd name="T14" fmla="*/ 150 w 156"/>
                    <a:gd name="T15" fmla="*/ 28 h 206"/>
                    <a:gd name="T16" fmla="*/ 146 w 156"/>
                    <a:gd name="T17" fmla="*/ 44 h 206"/>
                    <a:gd name="T18" fmla="*/ 126 w 156"/>
                    <a:gd name="T19" fmla="*/ 64 h 206"/>
                    <a:gd name="T20" fmla="*/ 132 w 156"/>
                    <a:gd name="T21" fmla="*/ 94 h 206"/>
                    <a:gd name="T22" fmla="*/ 142 w 156"/>
                    <a:gd name="T23" fmla="*/ 110 h 206"/>
                    <a:gd name="T24" fmla="*/ 146 w 156"/>
                    <a:gd name="T25" fmla="*/ 128 h 206"/>
                    <a:gd name="T26" fmla="*/ 128 w 156"/>
                    <a:gd name="T27" fmla="*/ 128 h 206"/>
                    <a:gd name="T28" fmla="*/ 116 w 156"/>
                    <a:gd name="T29" fmla="*/ 146 h 206"/>
                    <a:gd name="T30" fmla="*/ 104 w 156"/>
                    <a:gd name="T31" fmla="*/ 156 h 206"/>
                    <a:gd name="T32" fmla="*/ 100 w 156"/>
                    <a:gd name="T33" fmla="*/ 198 h 206"/>
                    <a:gd name="T34" fmla="*/ 88 w 156"/>
                    <a:gd name="T35" fmla="*/ 202 h 206"/>
                    <a:gd name="T36" fmla="*/ 82 w 156"/>
                    <a:gd name="T37" fmla="*/ 206 h 206"/>
                    <a:gd name="T38" fmla="*/ 76 w 156"/>
                    <a:gd name="T39" fmla="*/ 202 h 206"/>
                    <a:gd name="T40" fmla="*/ 72 w 156"/>
                    <a:gd name="T41" fmla="*/ 190 h 206"/>
                    <a:gd name="T42" fmla="*/ 60 w 156"/>
                    <a:gd name="T43" fmla="*/ 186 h 206"/>
                    <a:gd name="T44" fmla="*/ 42 w 156"/>
                    <a:gd name="T45" fmla="*/ 194 h 206"/>
                    <a:gd name="T46" fmla="*/ 28 w 156"/>
                    <a:gd name="T47" fmla="*/ 186 h 206"/>
                    <a:gd name="T48" fmla="*/ 10 w 156"/>
                    <a:gd name="T49" fmla="*/ 148 h 206"/>
                    <a:gd name="T50" fmla="*/ 4 w 156"/>
                    <a:gd name="T51" fmla="*/ 130 h 206"/>
                    <a:gd name="T52" fmla="*/ 0 w 156"/>
                    <a:gd name="T53" fmla="*/ 118 h 206"/>
                    <a:gd name="T54" fmla="*/ 20 w 156"/>
                    <a:gd name="T55" fmla="*/ 96 h 206"/>
                    <a:gd name="T56" fmla="*/ 32 w 156"/>
                    <a:gd name="T57" fmla="*/ 104 h 206"/>
                    <a:gd name="T58" fmla="*/ 34 w 156"/>
                    <a:gd name="T59" fmla="*/ 80 h 206"/>
                    <a:gd name="T60" fmla="*/ 52 w 156"/>
                    <a:gd name="T61" fmla="*/ 70 h 206"/>
                    <a:gd name="T62" fmla="*/ 54 w 156"/>
                    <a:gd name="T63" fmla="*/ 66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2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2 h 38"/>
                    <a:gd name="T2" fmla="*/ 18 w 109"/>
                    <a:gd name="T3" fmla="*/ 10 h 38"/>
                    <a:gd name="T4" fmla="*/ 46 w 109"/>
                    <a:gd name="T5" fmla="*/ 20 h 38"/>
                    <a:gd name="T6" fmla="*/ 72 w 109"/>
                    <a:gd name="T7" fmla="*/ 14 h 38"/>
                    <a:gd name="T8" fmla="*/ 90 w 109"/>
                    <a:gd name="T9" fmla="*/ 0 h 38"/>
                    <a:gd name="T10" fmla="*/ 76 w 109"/>
                    <a:gd name="T11" fmla="*/ 26 h 38"/>
                    <a:gd name="T12" fmla="*/ 60 w 109"/>
                    <a:gd name="T13" fmla="*/ 38 h 38"/>
                    <a:gd name="T14" fmla="*/ 42 w 109"/>
                    <a:gd name="T15" fmla="*/ 32 h 38"/>
                    <a:gd name="T16" fmla="*/ 14 w 109"/>
                    <a:gd name="T17" fmla="*/ 30 h 38"/>
                    <a:gd name="T18" fmla="*/ 4 w 109"/>
                    <a:gd name="T19" fmla="*/ 32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3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18 h 104"/>
                    <a:gd name="T2" fmla="*/ 18 w 76"/>
                    <a:gd name="T3" fmla="*/ 0 h 104"/>
                    <a:gd name="T4" fmla="*/ 34 w 76"/>
                    <a:gd name="T5" fmla="*/ 18 h 104"/>
                    <a:gd name="T6" fmla="*/ 62 w 76"/>
                    <a:gd name="T7" fmla="*/ 4 h 104"/>
                    <a:gd name="T8" fmla="*/ 46 w 76"/>
                    <a:gd name="T9" fmla="*/ 34 h 104"/>
                    <a:gd name="T10" fmla="*/ 54 w 76"/>
                    <a:gd name="T11" fmla="*/ 48 h 104"/>
                    <a:gd name="T12" fmla="*/ 58 w 76"/>
                    <a:gd name="T13" fmla="*/ 60 h 104"/>
                    <a:gd name="T14" fmla="*/ 46 w 76"/>
                    <a:gd name="T15" fmla="*/ 74 h 104"/>
                    <a:gd name="T16" fmla="*/ 34 w 76"/>
                    <a:gd name="T17" fmla="*/ 60 h 104"/>
                    <a:gd name="T18" fmla="*/ 22 w 76"/>
                    <a:gd name="T19" fmla="*/ 48 h 104"/>
                    <a:gd name="T20" fmla="*/ 28 w 76"/>
                    <a:gd name="T21" fmla="*/ 68 h 104"/>
                    <a:gd name="T22" fmla="*/ 30 w 76"/>
                    <a:gd name="T23" fmla="*/ 74 h 104"/>
                    <a:gd name="T24" fmla="*/ 20 w 76"/>
                    <a:gd name="T25" fmla="*/ 104 h 104"/>
                    <a:gd name="T26" fmla="*/ 12 w 76"/>
                    <a:gd name="T27" fmla="*/ 102 h 104"/>
                    <a:gd name="T28" fmla="*/ 8 w 76"/>
                    <a:gd name="T29" fmla="*/ 90 h 104"/>
                    <a:gd name="T30" fmla="*/ 0 w 76"/>
                    <a:gd name="T31" fmla="*/ 54 h 104"/>
                    <a:gd name="T32" fmla="*/ 2 w 76"/>
                    <a:gd name="T33" fmla="*/ 30 h 104"/>
                    <a:gd name="T34" fmla="*/ 8 w 76"/>
                    <a:gd name="T35" fmla="*/ 18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4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8 h 61"/>
                    <a:gd name="T2" fmla="*/ 13 w 37"/>
                    <a:gd name="T3" fmla="*/ 0 h 61"/>
                    <a:gd name="T4" fmla="*/ 15 w 37"/>
                    <a:gd name="T5" fmla="*/ 28 h 61"/>
                    <a:gd name="T6" fmla="*/ 37 w 37"/>
                    <a:gd name="T7" fmla="*/ 38 h 61"/>
                    <a:gd name="T8" fmla="*/ 19 w 37"/>
                    <a:gd name="T9" fmla="*/ 44 h 61"/>
                    <a:gd name="T10" fmla="*/ 5 w 37"/>
                    <a:gd name="T11" fmla="*/ 58 h 61"/>
                    <a:gd name="T12" fmla="*/ 1 w 37"/>
                    <a:gd name="T13" fmla="*/ 34 h 61"/>
                    <a:gd name="T14" fmla="*/ 3 w 37"/>
                    <a:gd name="T15" fmla="*/ 28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5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29 w 49"/>
                    <a:gd name="T3" fmla="*/ 0 h 29"/>
                    <a:gd name="T4" fmla="*/ 49 w 49"/>
                    <a:gd name="T5" fmla="*/ 16 h 29"/>
                    <a:gd name="T6" fmla="*/ 35 w 49"/>
                    <a:gd name="T7" fmla="*/ 14 h 29"/>
                    <a:gd name="T8" fmla="*/ 3 w 49"/>
                    <a:gd name="T9" fmla="*/ 16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6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38 h 48"/>
                    <a:gd name="T2" fmla="*/ 15 w 61"/>
                    <a:gd name="T3" fmla="*/ 26 h 48"/>
                    <a:gd name="T4" fmla="*/ 3 w 61"/>
                    <a:gd name="T5" fmla="*/ 22 h 48"/>
                    <a:gd name="T6" fmla="*/ 13 w 61"/>
                    <a:gd name="T7" fmla="*/ 8 h 48"/>
                    <a:gd name="T8" fmla="*/ 25 w 61"/>
                    <a:gd name="T9" fmla="*/ 0 h 48"/>
                    <a:gd name="T10" fmla="*/ 49 w 61"/>
                    <a:gd name="T11" fmla="*/ 10 h 48"/>
                    <a:gd name="T12" fmla="*/ 53 w 61"/>
                    <a:gd name="T13" fmla="*/ 20 h 48"/>
                    <a:gd name="T14" fmla="*/ 61 w 61"/>
                    <a:gd name="T15" fmla="*/ 32 h 48"/>
                    <a:gd name="T16" fmla="*/ 41 w 61"/>
                    <a:gd name="T17" fmla="*/ 38 h 48"/>
                    <a:gd name="T18" fmla="*/ 23 w 61"/>
                    <a:gd name="T19" fmla="*/ 44 h 48"/>
                    <a:gd name="T20" fmla="*/ 21 w 61"/>
                    <a:gd name="T21" fmla="*/ 38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7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8 h 182"/>
                    <a:gd name="T2" fmla="*/ 36 w 286"/>
                    <a:gd name="T3" fmla="*/ 14 h 182"/>
                    <a:gd name="T4" fmla="*/ 26 w 286"/>
                    <a:gd name="T5" fmla="*/ 30 h 182"/>
                    <a:gd name="T6" fmla="*/ 0 w 286"/>
                    <a:gd name="T7" fmla="*/ 24 h 182"/>
                    <a:gd name="T8" fmla="*/ 10 w 286"/>
                    <a:gd name="T9" fmla="*/ 42 h 182"/>
                    <a:gd name="T10" fmla="*/ 16 w 286"/>
                    <a:gd name="T11" fmla="*/ 62 h 182"/>
                    <a:gd name="T12" fmla="*/ 24 w 286"/>
                    <a:gd name="T13" fmla="*/ 48 h 182"/>
                    <a:gd name="T14" fmla="*/ 30 w 286"/>
                    <a:gd name="T15" fmla="*/ 44 h 182"/>
                    <a:gd name="T16" fmla="*/ 48 w 286"/>
                    <a:gd name="T17" fmla="*/ 56 h 182"/>
                    <a:gd name="T18" fmla="*/ 70 w 286"/>
                    <a:gd name="T19" fmla="*/ 62 h 182"/>
                    <a:gd name="T20" fmla="*/ 88 w 286"/>
                    <a:gd name="T21" fmla="*/ 72 h 182"/>
                    <a:gd name="T22" fmla="*/ 106 w 286"/>
                    <a:gd name="T23" fmla="*/ 102 h 182"/>
                    <a:gd name="T24" fmla="*/ 104 w 286"/>
                    <a:gd name="T25" fmla="*/ 122 h 182"/>
                    <a:gd name="T26" fmla="*/ 98 w 286"/>
                    <a:gd name="T27" fmla="*/ 134 h 182"/>
                    <a:gd name="T28" fmla="*/ 122 w 286"/>
                    <a:gd name="T29" fmla="*/ 128 h 182"/>
                    <a:gd name="T30" fmla="*/ 140 w 286"/>
                    <a:gd name="T31" fmla="*/ 140 h 182"/>
                    <a:gd name="T32" fmla="*/ 168 w 286"/>
                    <a:gd name="T33" fmla="*/ 148 h 182"/>
                    <a:gd name="T34" fmla="*/ 174 w 286"/>
                    <a:gd name="T35" fmla="*/ 146 h 182"/>
                    <a:gd name="T36" fmla="*/ 168 w 286"/>
                    <a:gd name="T37" fmla="*/ 134 h 182"/>
                    <a:gd name="T38" fmla="*/ 178 w 286"/>
                    <a:gd name="T39" fmla="*/ 136 h 182"/>
                    <a:gd name="T40" fmla="*/ 186 w 286"/>
                    <a:gd name="T41" fmla="*/ 118 h 182"/>
                    <a:gd name="T42" fmla="*/ 202 w 286"/>
                    <a:gd name="T43" fmla="*/ 122 h 182"/>
                    <a:gd name="T44" fmla="*/ 214 w 286"/>
                    <a:gd name="T45" fmla="*/ 130 h 182"/>
                    <a:gd name="T46" fmla="*/ 244 w 286"/>
                    <a:gd name="T47" fmla="*/ 168 h 182"/>
                    <a:gd name="T48" fmla="*/ 262 w 286"/>
                    <a:gd name="T49" fmla="*/ 178 h 182"/>
                    <a:gd name="T50" fmla="*/ 284 w 286"/>
                    <a:gd name="T51" fmla="*/ 170 h 182"/>
                    <a:gd name="T52" fmla="*/ 268 w 286"/>
                    <a:gd name="T53" fmla="*/ 160 h 182"/>
                    <a:gd name="T54" fmla="*/ 256 w 286"/>
                    <a:gd name="T55" fmla="*/ 138 h 182"/>
                    <a:gd name="T56" fmla="*/ 250 w 286"/>
                    <a:gd name="T57" fmla="*/ 132 h 182"/>
                    <a:gd name="T58" fmla="*/ 248 w 286"/>
                    <a:gd name="T59" fmla="*/ 122 h 182"/>
                    <a:gd name="T60" fmla="*/ 236 w 286"/>
                    <a:gd name="T61" fmla="*/ 116 h 182"/>
                    <a:gd name="T62" fmla="*/ 240 w 286"/>
                    <a:gd name="T63" fmla="*/ 96 h 182"/>
                    <a:gd name="T64" fmla="*/ 220 w 286"/>
                    <a:gd name="T65" fmla="*/ 86 h 182"/>
                    <a:gd name="T66" fmla="*/ 210 w 286"/>
                    <a:gd name="T67" fmla="*/ 70 h 182"/>
                    <a:gd name="T68" fmla="*/ 190 w 286"/>
                    <a:gd name="T69" fmla="*/ 54 h 182"/>
                    <a:gd name="T70" fmla="*/ 168 w 286"/>
                    <a:gd name="T71" fmla="*/ 38 h 182"/>
                    <a:gd name="T72" fmla="*/ 156 w 286"/>
                    <a:gd name="T73" fmla="*/ 34 h 182"/>
                    <a:gd name="T74" fmla="*/ 120 w 286"/>
                    <a:gd name="T75" fmla="*/ 16 h 182"/>
                    <a:gd name="T76" fmla="*/ 102 w 286"/>
                    <a:gd name="T77" fmla="*/ 4 h 182"/>
                    <a:gd name="T78" fmla="*/ 96 w 286"/>
                    <a:gd name="T79" fmla="*/ 0 h 182"/>
                    <a:gd name="T80" fmla="*/ 70 w 286"/>
                    <a:gd name="T81" fmla="*/ 10 h 182"/>
                    <a:gd name="T82" fmla="*/ 56 w 286"/>
                    <a:gd name="T83" fmla="*/ 32 h 182"/>
                    <a:gd name="T84" fmla="*/ 46 w 286"/>
                    <a:gd name="T85" fmla="*/ 28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8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58 h 78"/>
                    <a:gd name="T2" fmla="*/ 27 w 78"/>
                    <a:gd name="T3" fmla="*/ 60 h 78"/>
                    <a:gd name="T4" fmla="*/ 45 w 78"/>
                    <a:gd name="T5" fmla="*/ 48 h 78"/>
                    <a:gd name="T6" fmla="*/ 57 w 78"/>
                    <a:gd name="T7" fmla="*/ 30 h 78"/>
                    <a:gd name="T8" fmla="*/ 43 w 78"/>
                    <a:gd name="T9" fmla="*/ 14 h 78"/>
                    <a:gd name="T10" fmla="*/ 43 w 78"/>
                    <a:gd name="T11" fmla="*/ 4 h 78"/>
                    <a:gd name="T12" fmla="*/ 71 w 78"/>
                    <a:gd name="T13" fmla="*/ 26 h 78"/>
                    <a:gd name="T14" fmla="*/ 67 w 78"/>
                    <a:gd name="T15" fmla="*/ 54 h 78"/>
                    <a:gd name="T16" fmla="*/ 33 w 78"/>
                    <a:gd name="T17" fmla="*/ 78 h 78"/>
                    <a:gd name="T18" fmla="*/ 9 w 78"/>
                    <a:gd name="T19" fmla="*/ 66 h 78"/>
                    <a:gd name="T20" fmla="*/ 3 w 78"/>
                    <a:gd name="T21" fmla="*/ 62 h 78"/>
                    <a:gd name="T22" fmla="*/ 1 w 78"/>
                    <a:gd name="T23" fmla="*/ 58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59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4 h 18"/>
                    <a:gd name="T2" fmla="*/ 3 w 17"/>
                    <a:gd name="T3" fmla="*/ 14 h 18"/>
                    <a:gd name="T4" fmla="*/ 3 w 17"/>
                    <a:gd name="T5" fmla="*/ 4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0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14 h 22"/>
                    <a:gd name="T2" fmla="*/ 14 w 26"/>
                    <a:gd name="T3" fmla="*/ 0 h 22"/>
                    <a:gd name="T4" fmla="*/ 14 w 26"/>
                    <a:gd name="T5" fmla="*/ 22 h 22"/>
                    <a:gd name="T6" fmla="*/ 8 w 26"/>
                    <a:gd name="T7" fmla="*/ 14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1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12 h 15"/>
                    <a:gd name="T2" fmla="*/ 17 w 20"/>
                    <a:gd name="T3" fmla="*/ 2 h 15"/>
                    <a:gd name="T4" fmla="*/ 9 w 20"/>
                    <a:gd name="T5" fmla="*/ 12 h 15"/>
                    <a:gd name="T6" fmla="*/ 7 w 20"/>
                    <a:gd name="T7" fmla="*/ 1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2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12 h 15"/>
                    <a:gd name="T2" fmla="*/ 15 w 20"/>
                    <a:gd name="T3" fmla="*/ 2 h 15"/>
                    <a:gd name="T4" fmla="*/ 15 w 20"/>
                    <a:gd name="T5" fmla="*/ 14 h 15"/>
                    <a:gd name="T6" fmla="*/ 7 w 20"/>
                    <a:gd name="T7" fmla="*/ 1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3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50 h 80"/>
                    <a:gd name="T2" fmla="*/ 14 w 80"/>
                    <a:gd name="T3" fmla="*/ 24 h 80"/>
                    <a:gd name="T4" fmla="*/ 26 w 80"/>
                    <a:gd name="T5" fmla="*/ 20 h 80"/>
                    <a:gd name="T6" fmla="*/ 48 w 80"/>
                    <a:gd name="T7" fmla="*/ 18 h 80"/>
                    <a:gd name="T8" fmla="*/ 58 w 80"/>
                    <a:gd name="T9" fmla="*/ 0 h 80"/>
                    <a:gd name="T10" fmla="*/ 80 w 80"/>
                    <a:gd name="T11" fmla="*/ 40 h 80"/>
                    <a:gd name="T12" fmla="*/ 70 w 80"/>
                    <a:gd name="T13" fmla="*/ 56 h 80"/>
                    <a:gd name="T14" fmla="*/ 54 w 80"/>
                    <a:gd name="T15" fmla="*/ 62 h 80"/>
                    <a:gd name="T16" fmla="*/ 48 w 80"/>
                    <a:gd name="T17" fmla="*/ 80 h 80"/>
                    <a:gd name="T18" fmla="*/ 32 w 80"/>
                    <a:gd name="T19" fmla="*/ 68 h 80"/>
                    <a:gd name="T20" fmla="*/ 38 w 80"/>
                    <a:gd name="T21" fmla="*/ 52 h 80"/>
                    <a:gd name="T22" fmla="*/ 30 w 80"/>
                    <a:gd name="T23" fmla="*/ 28 h 80"/>
                    <a:gd name="T24" fmla="*/ 20 w 80"/>
                    <a:gd name="T25" fmla="*/ 48 h 80"/>
                    <a:gd name="T26" fmla="*/ 8 w 80"/>
                    <a:gd name="T27" fmla="*/ 56 h 80"/>
                    <a:gd name="T28" fmla="*/ 0 w 80"/>
                    <a:gd name="T29" fmla="*/ 50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4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96 h 174"/>
                    <a:gd name="T2" fmla="*/ 26 w 94"/>
                    <a:gd name="T3" fmla="*/ 128 h 174"/>
                    <a:gd name="T4" fmla="*/ 32 w 94"/>
                    <a:gd name="T5" fmla="*/ 108 h 174"/>
                    <a:gd name="T6" fmla="*/ 52 w 94"/>
                    <a:gd name="T7" fmla="*/ 100 h 174"/>
                    <a:gd name="T8" fmla="*/ 46 w 94"/>
                    <a:gd name="T9" fmla="*/ 124 h 174"/>
                    <a:gd name="T10" fmla="*/ 66 w 94"/>
                    <a:gd name="T11" fmla="*/ 126 h 174"/>
                    <a:gd name="T12" fmla="*/ 76 w 94"/>
                    <a:gd name="T13" fmla="*/ 142 h 174"/>
                    <a:gd name="T14" fmla="*/ 58 w 94"/>
                    <a:gd name="T15" fmla="*/ 148 h 174"/>
                    <a:gd name="T16" fmla="*/ 74 w 94"/>
                    <a:gd name="T17" fmla="*/ 174 h 174"/>
                    <a:gd name="T18" fmla="*/ 84 w 94"/>
                    <a:gd name="T19" fmla="*/ 154 h 174"/>
                    <a:gd name="T20" fmla="*/ 82 w 94"/>
                    <a:gd name="T21" fmla="*/ 112 h 174"/>
                    <a:gd name="T22" fmla="*/ 60 w 94"/>
                    <a:gd name="T23" fmla="*/ 106 h 174"/>
                    <a:gd name="T24" fmla="*/ 50 w 94"/>
                    <a:gd name="T25" fmla="*/ 82 h 174"/>
                    <a:gd name="T26" fmla="*/ 34 w 94"/>
                    <a:gd name="T27" fmla="*/ 82 h 174"/>
                    <a:gd name="T28" fmla="*/ 30 w 94"/>
                    <a:gd name="T29" fmla="*/ 70 h 174"/>
                    <a:gd name="T30" fmla="*/ 42 w 94"/>
                    <a:gd name="T31" fmla="*/ 42 h 174"/>
                    <a:gd name="T32" fmla="*/ 30 w 94"/>
                    <a:gd name="T33" fmla="*/ 0 h 174"/>
                    <a:gd name="T34" fmla="*/ 18 w 94"/>
                    <a:gd name="T35" fmla="*/ 22 h 174"/>
                    <a:gd name="T36" fmla="*/ 4 w 94"/>
                    <a:gd name="T37" fmla="*/ 46 h 174"/>
                    <a:gd name="T38" fmla="*/ 14 w 94"/>
                    <a:gd name="T39" fmla="*/ 76 h 174"/>
                    <a:gd name="T40" fmla="*/ 14 w 94"/>
                    <a:gd name="T41" fmla="*/ 96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5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4 h 50"/>
                    <a:gd name="T2" fmla="*/ 12 w 32"/>
                    <a:gd name="T3" fmla="*/ 0 h 50"/>
                    <a:gd name="T4" fmla="*/ 20 w 32"/>
                    <a:gd name="T5" fmla="*/ 16 h 50"/>
                    <a:gd name="T6" fmla="*/ 22 w 32"/>
                    <a:gd name="T7" fmla="*/ 24 h 50"/>
                    <a:gd name="T8" fmla="*/ 28 w 32"/>
                    <a:gd name="T9" fmla="*/ 26 h 50"/>
                    <a:gd name="T10" fmla="*/ 32 w 32"/>
                    <a:gd name="T11" fmla="*/ 38 h 50"/>
                    <a:gd name="T12" fmla="*/ 18 w 32"/>
                    <a:gd name="T13" fmla="*/ 50 h 50"/>
                    <a:gd name="T14" fmla="*/ 6 w 32"/>
                    <a:gd name="T15" fmla="*/ 24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6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44 h 50"/>
                    <a:gd name="T2" fmla="*/ 22 w 43"/>
                    <a:gd name="T3" fmla="*/ 20 h 50"/>
                    <a:gd name="T4" fmla="*/ 36 w 43"/>
                    <a:gd name="T5" fmla="*/ 0 h 50"/>
                    <a:gd name="T6" fmla="*/ 24 w 43"/>
                    <a:gd name="T7" fmla="*/ 28 h 50"/>
                    <a:gd name="T8" fmla="*/ 2 w 43"/>
                    <a:gd name="T9" fmla="*/ 50 h 50"/>
                    <a:gd name="T10" fmla="*/ 0 w 43"/>
                    <a:gd name="T11" fmla="*/ 44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7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21 w 471"/>
                    <a:gd name="T1" fmla="*/ 280 h 281"/>
                    <a:gd name="T2" fmla="*/ 24 w 471"/>
                    <a:gd name="T3" fmla="*/ 250 h 281"/>
                    <a:gd name="T4" fmla="*/ 22 w 471"/>
                    <a:gd name="T5" fmla="*/ 245 h 281"/>
                    <a:gd name="T6" fmla="*/ 16 w 471"/>
                    <a:gd name="T7" fmla="*/ 218 h 281"/>
                    <a:gd name="T8" fmla="*/ 4 w 471"/>
                    <a:gd name="T9" fmla="*/ 215 h 281"/>
                    <a:gd name="T10" fmla="*/ 0 w 471"/>
                    <a:gd name="T11" fmla="*/ 191 h 281"/>
                    <a:gd name="T12" fmla="*/ 12 w 471"/>
                    <a:gd name="T13" fmla="*/ 180 h 281"/>
                    <a:gd name="T14" fmla="*/ 6 w 471"/>
                    <a:gd name="T15" fmla="*/ 165 h 281"/>
                    <a:gd name="T16" fmla="*/ 2 w 471"/>
                    <a:gd name="T17" fmla="*/ 160 h 281"/>
                    <a:gd name="T18" fmla="*/ 28 w 471"/>
                    <a:gd name="T19" fmla="*/ 120 h 281"/>
                    <a:gd name="T20" fmla="*/ 44 w 471"/>
                    <a:gd name="T21" fmla="*/ 96 h 281"/>
                    <a:gd name="T22" fmla="*/ 42 w 471"/>
                    <a:gd name="T23" fmla="*/ 70 h 281"/>
                    <a:gd name="T24" fmla="*/ 24 w 471"/>
                    <a:gd name="T25" fmla="*/ 43 h 281"/>
                    <a:gd name="T26" fmla="*/ 20 w 471"/>
                    <a:gd name="T27" fmla="*/ 32 h 281"/>
                    <a:gd name="T28" fmla="*/ 26 w 471"/>
                    <a:gd name="T29" fmla="*/ 36 h 281"/>
                    <a:gd name="T30" fmla="*/ 48 w 471"/>
                    <a:gd name="T31" fmla="*/ 35 h 281"/>
                    <a:gd name="T32" fmla="*/ 64 w 471"/>
                    <a:gd name="T33" fmla="*/ 11 h 281"/>
                    <a:gd name="T34" fmla="*/ 82 w 471"/>
                    <a:gd name="T35" fmla="*/ 0 h 281"/>
                    <a:gd name="T36" fmla="*/ 88 w 471"/>
                    <a:gd name="T37" fmla="*/ 2 h 281"/>
                    <a:gd name="T38" fmla="*/ 92 w 471"/>
                    <a:gd name="T39" fmla="*/ 9 h 281"/>
                    <a:gd name="T40" fmla="*/ 98 w 471"/>
                    <a:gd name="T41" fmla="*/ 5 h 281"/>
                    <a:gd name="T42" fmla="*/ 110 w 471"/>
                    <a:gd name="T43" fmla="*/ 8 h 281"/>
                    <a:gd name="T44" fmla="*/ 116 w 471"/>
                    <a:gd name="T45" fmla="*/ 9 h 281"/>
                    <a:gd name="T46" fmla="*/ 141 w 471"/>
                    <a:gd name="T47" fmla="*/ 14 h 281"/>
                    <a:gd name="T48" fmla="*/ 155 w 471"/>
                    <a:gd name="T49" fmla="*/ 24 h 281"/>
                    <a:gd name="T50" fmla="*/ 167 w 471"/>
                    <a:gd name="T51" fmla="*/ 17 h 281"/>
                    <a:gd name="T52" fmla="*/ 173 w 471"/>
                    <a:gd name="T53" fmla="*/ 14 h 281"/>
                    <a:gd name="T54" fmla="*/ 195 w 471"/>
                    <a:gd name="T55" fmla="*/ 14 h 281"/>
                    <a:gd name="T56" fmla="*/ 211 w 471"/>
                    <a:gd name="T57" fmla="*/ 32 h 281"/>
                    <a:gd name="T58" fmla="*/ 231 w 471"/>
                    <a:gd name="T59" fmla="*/ 59 h 281"/>
                    <a:gd name="T60" fmla="*/ 245 w 471"/>
                    <a:gd name="T61" fmla="*/ 70 h 281"/>
                    <a:gd name="T62" fmla="*/ 257 w 471"/>
                    <a:gd name="T63" fmla="*/ 68 h 281"/>
                    <a:gd name="T64" fmla="*/ 270 w 471"/>
                    <a:gd name="T65" fmla="*/ 65 h 281"/>
                    <a:gd name="T66" fmla="*/ 290 w 471"/>
                    <a:gd name="T67" fmla="*/ 71 h 281"/>
                    <a:gd name="T68" fmla="*/ 300 w 471"/>
                    <a:gd name="T69" fmla="*/ 81 h 281"/>
                    <a:gd name="T70" fmla="*/ 308 w 471"/>
                    <a:gd name="T71" fmla="*/ 90 h 281"/>
                    <a:gd name="T72" fmla="*/ 318 w 471"/>
                    <a:gd name="T73" fmla="*/ 111 h 281"/>
                    <a:gd name="T74" fmla="*/ 322 w 471"/>
                    <a:gd name="T75" fmla="*/ 120 h 281"/>
                    <a:gd name="T76" fmla="*/ 324 w 471"/>
                    <a:gd name="T77" fmla="*/ 125 h 281"/>
                    <a:gd name="T78" fmla="*/ 310 w 471"/>
                    <a:gd name="T79" fmla="*/ 142 h 281"/>
                    <a:gd name="T80" fmla="*/ 322 w 471"/>
                    <a:gd name="T81" fmla="*/ 141 h 281"/>
                    <a:gd name="T82" fmla="*/ 342 w 471"/>
                    <a:gd name="T83" fmla="*/ 155 h 281"/>
                    <a:gd name="T84" fmla="*/ 364 w 471"/>
                    <a:gd name="T85" fmla="*/ 157 h 281"/>
                    <a:gd name="T86" fmla="*/ 380 w 471"/>
                    <a:gd name="T87" fmla="*/ 168 h 281"/>
                    <a:gd name="T88" fmla="*/ 382 w 471"/>
                    <a:gd name="T89" fmla="*/ 172 h 281"/>
                    <a:gd name="T90" fmla="*/ 382 w 471"/>
                    <a:gd name="T91" fmla="*/ 176 h 281"/>
                    <a:gd name="T92" fmla="*/ 394 w 471"/>
                    <a:gd name="T93" fmla="*/ 172 h 281"/>
                    <a:gd name="T94" fmla="*/ 400 w 471"/>
                    <a:gd name="T95" fmla="*/ 171 h 281"/>
                    <a:gd name="T96" fmla="*/ 439 w 471"/>
                    <a:gd name="T97" fmla="*/ 185 h 281"/>
                    <a:gd name="T98" fmla="*/ 447 w 471"/>
                    <a:gd name="T99" fmla="*/ 199 h 281"/>
                    <a:gd name="T100" fmla="*/ 465 w 471"/>
                    <a:gd name="T101" fmla="*/ 201 h 281"/>
                    <a:gd name="T102" fmla="*/ 471 w 471"/>
                    <a:gd name="T103" fmla="*/ 215 h 281"/>
                    <a:gd name="T104" fmla="*/ 451 w 471"/>
                    <a:gd name="T105" fmla="*/ 258 h 281"/>
                    <a:gd name="T106" fmla="*/ 435 w 471"/>
                    <a:gd name="T107" fmla="*/ 281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8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6 h 844"/>
                    <a:gd name="T2" fmla="*/ 502 w 984"/>
                    <a:gd name="T3" fmla="*/ 34 h 844"/>
                    <a:gd name="T4" fmla="*/ 550 w 984"/>
                    <a:gd name="T5" fmla="*/ 38 h 844"/>
                    <a:gd name="T6" fmla="*/ 578 w 984"/>
                    <a:gd name="T7" fmla="*/ 130 h 844"/>
                    <a:gd name="T8" fmla="*/ 586 w 984"/>
                    <a:gd name="T9" fmla="*/ 90 h 844"/>
                    <a:gd name="T10" fmla="*/ 606 w 984"/>
                    <a:gd name="T11" fmla="*/ 70 h 844"/>
                    <a:gd name="T12" fmla="*/ 642 w 984"/>
                    <a:gd name="T13" fmla="*/ 126 h 844"/>
                    <a:gd name="T14" fmla="*/ 682 w 984"/>
                    <a:gd name="T15" fmla="*/ 98 h 844"/>
                    <a:gd name="T16" fmla="*/ 706 w 984"/>
                    <a:gd name="T17" fmla="*/ 86 h 844"/>
                    <a:gd name="T18" fmla="*/ 762 w 984"/>
                    <a:gd name="T19" fmla="*/ 2 h 844"/>
                    <a:gd name="T20" fmla="*/ 798 w 984"/>
                    <a:gd name="T21" fmla="*/ 70 h 844"/>
                    <a:gd name="T22" fmla="*/ 798 w 984"/>
                    <a:gd name="T23" fmla="*/ 130 h 844"/>
                    <a:gd name="T24" fmla="*/ 790 w 984"/>
                    <a:gd name="T25" fmla="*/ 158 h 844"/>
                    <a:gd name="T26" fmla="*/ 766 w 984"/>
                    <a:gd name="T27" fmla="*/ 162 h 844"/>
                    <a:gd name="T28" fmla="*/ 762 w 984"/>
                    <a:gd name="T29" fmla="*/ 186 h 844"/>
                    <a:gd name="T30" fmla="*/ 802 w 984"/>
                    <a:gd name="T31" fmla="*/ 226 h 844"/>
                    <a:gd name="T32" fmla="*/ 786 w 984"/>
                    <a:gd name="T33" fmla="*/ 322 h 844"/>
                    <a:gd name="T34" fmla="*/ 830 w 984"/>
                    <a:gd name="T35" fmla="*/ 414 h 844"/>
                    <a:gd name="T36" fmla="*/ 854 w 984"/>
                    <a:gd name="T37" fmla="*/ 450 h 844"/>
                    <a:gd name="T38" fmla="*/ 830 w 984"/>
                    <a:gd name="T39" fmla="*/ 450 h 844"/>
                    <a:gd name="T40" fmla="*/ 746 w 984"/>
                    <a:gd name="T41" fmla="*/ 378 h 844"/>
                    <a:gd name="T42" fmla="*/ 678 w 984"/>
                    <a:gd name="T43" fmla="*/ 402 h 844"/>
                    <a:gd name="T44" fmla="*/ 590 w 984"/>
                    <a:gd name="T45" fmla="*/ 442 h 844"/>
                    <a:gd name="T46" fmla="*/ 642 w 984"/>
                    <a:gd name="T47" fmla="*/ 578 h 844"/>
                    <a:gd name="T48" fmla="*/ 710 w 984"/>
                    <a:gd name="T49" fmla="*/ 610 h 844"/>
                    <a:gd name="T50" fmla="*/ 738 w 984"/>
                    <a:gd name="T51" fmla="*/ 550 h 844"/>
                    <a:gd name="T52" fmla="*/ 774 w 984"/>
                    <a:gd name="T53" fmla="*/ 570 h 844"/>
                    <a:gd name="T54" fmla="*/ 766 w 984"/>
                    <a:gd name="T55" fmla="*/ 630 h 844"/>
                    <a:gd name="T56" fmla="*/ 802 w 984"/>
                    <a:gd name="T57" fmla="*/ 670 h 844"/>
                    <a:gd name="T58" fmla="*/ 838 w 984"/>
                    <a:gd name="T59" fmla="*/ 658 h 844"/>
                    <a:gd name="T60" fmla="*/ 922 w 984"/>
                    <a:gd name="T61" fmla="*/ 806 h 844"/>
                    <a:gd name="T62" fmla="*/ 942 w 984"/>
                    <a:gd name="T63" fmla="*/ 826 h 844"/>
                    <a:gd name="T64" fmla="*/ 874 w 984"/>
                    <a:gd name="T65" fmla="*/ 810 h 844"/>
                    <a:gd name="T66" fmla="*/ 830 w 984"/>
                    <a:gd name="T67" fmla="*/ 758 h 844"/>
                    <a:gd name="T68" fmla="*/ 778 w 984"/>
                    <a:gd name="T69" fmla="*/ 710 h 844"/>
                    <a:gd name="T70" fmla="*/ 702 w 984"/>
                    <a:gd name="T71" fmla="*/ 662 h 844"/>
                    <a:gd name="T72" fmla="*/ 614 w 984"/>
                    <a:gd name="T73" fmla="*/ 646 h 844"/>
                    <a:gd name="T74" fmla="*/ 506 w 984"/>
                    <a:gd name="T75" fmla="*/ 594 h 844"/>
                    <a:gd name="T76" fmla="*/ 462 w 984"/>
                    <a:gd name="T77" fmla="*/ 506 h 844"/>
                    <a:gd name="T78" fmla="*/ 430 w 984"/>
                    <a:gd name="T79" fmla="*/ 462 h 844"/>
                    <a:gd name="T80" fmla="*/ 382 w 984"/>
                    <a:gd name="T81" fmla="*/ 430 h 844"/>
                    <a:gd name="T82" fmla="*/ 342 w 984"/>
                    <a:gd name="T83" fmla="*/ 370 h 844"/>
                    <a:gd name="T84" fmla="*/ 354 w 984"/>
                    <a:gd name="T85" fmla="*/ 414 h 844"/>
                    <a:gd name="T86" fmla="*/ 418 w 984"/>
                    <a:gd name="T87" fmla="*/ 494 h 844"/>
                    <a:gd name="T88" fmla="*/ 422 w 984"/>
                    <a:gd name="T89" fmla="*/ 526 h 844"/>
                    <a:gd name="T90" fmla="*/ 394 w 984"/>
                    <a:gd name="T91" fmla="*/ 498 h 844"/>
                    <a:gd name="T92" fmla="*/ 354 w 984"/>
                    <a:gd name="T93" fmla="*/ 466 h 844"/>
                    <a:gd name="T94" fmla="*/ 314 w 984"/>
                    <a:gd name="T95" fmla="*/ 402 h 844"/>
                    <a:gd name="T96" fmla="*/ 266 w 984"/>
                    <a:gd name="T97" fmla="*/ 346 h 844"/>
                    <a:gd name="T98" fmla="*/ 210 w 984"/>
                    <a:gd name="T99" fmla="*/ 314 h 844"/>
                    <a:gd name="T100" fmla="*/ 154 w 984"/>
                    <a:gd name="T101" fmla="*/ 238 h 844"/>
                    <a:gd name="T102" fmla="*/ 66 w 984"/>
                    <a:gd name="T103" fmla="*/ 66 h 844"/>
                    <a:gd name="T104" fmla="*/ 34 w 984"/>
                    <a:gd name="T105" fmla="*/ 38 h 844"/>
                    <a:gd name="T106" fmla="*/ 46 w 984"/>
                    <a:gd name="T107" fmla="*/ 22 h 844"/>
                    <a:gd name="T108" fmla="*/ 102 w 984"/>
                    <a:gd name="T109" fmla="*/ 70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69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8 h 48"/>
                    <a:gd name="T2" fmla="*/ 10 w 36"/>
                    <a:gd name="T3" fmla="*/ 48 h 48"/>
                    <a:gd name="T4" fmla="*/ 6 w 36"/>
                    <a:gd name="T5" fmla="*/ 28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0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5 h 37"/>
                    <a:gd name="T2" fmla="*/ 12 w 36"/>
                    <a:gd name="T3" fmla="*/ 1 h 37"/>
                    <a:gd name="T4" fmla="*/ 36 w 36"/>
                    <a:gd name="T5" fmla="*/ 17 h 37"/>
                    <a:gd name="T6" fmla="*/ 8 w 36"/>
                    <a:gd name="T7" fmla="*/ 17 h 37"/>
                    <a:gd name="T8" fmla="*/ 0 w 36"/>
                    <a:gd name="T9" fmla="*/ 5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1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9 h 96"/>
                    <a:gd name="T2" fmla="*/ 28 w 170"/>
                    <a:gd name="T3" fmla="*/ 25 h 96"/>
                    <a:gd name="T4" fmla="*/ 56 w 170"/>
                    <a:gd name="T5" fmla="*/ 21 h 96"/>
                    <a:gd name="T6" fmla="*/ 80 w 170"/>
                    <a:gd name="T7" fmla="*/ 9 h 96"/>
                    <a:gd name="T8" fmla="*/ 64 w 170"/>
                    <a:gd name="T9" fmla="*/ 25 h 96"/>
                    <a:gd name="T10" fmla="*/ 124 w 170"/>
                    <a:gd name="T11" fmla="*/ 49 h 96"/>
                    <a:gd name="T12" fmla="*/ 160 w 170"/>
                    <a:gd name="T13" fmla="*/ 65 h 96"/>
                    <a:gd name="T14" fmla="*/ 116 w 170"/>
                    <a:gd name="T15" fmla="*/ 77 h 96"/>
                    <a:gd name="T16" fmla="*/ 88 w 170"/>
                    <a:gd name="T17" fmla="*/ 57 h 96"/>
                    <a:gd name="T18" fmla="*/ 76 w 170"/>
                    <a:gd name="T19" fmla="*/ 53 h 96"/>
                    <a:gd name="T20" fmla="*/ 24 w 170"/>
                    <a:gd name="T21" fmla="*/ 41 h 96"/>
                    <a:gd name="T22" fmla="*/ 0 w 170"/>
                    <a:gd name="T23" fmla="*/ 49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2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4 h 44"/>
                    <a:gd name="T4" fmla="*/ 88 w 138"/>
                    <a:gd name="T5" fmla="*/ 24 h 44"/>
                    <a:gd name="T6" fmla="*/ 112 w 138"/>
                    <a:gd name="T7" fmla="*/ 20 h 44"/>
                    <a:gd name="T8" fmla="*/ 108 w 138"/>
                    <a:gd name="T9" fmla="*/ 44 h 44"/>
                    <a:gd name="T10" fmla="*/ 64 w 138"/>
                    <a:gd name="T11" fmla="*/ 40 h 44"/>
                    <a:gd name="T12" fmla="*/ 0 w 138"/>
                    <a:gd name="T13" fmla="*/ 36 h 44"/>
                    <a:gd name="T14" fmla="*/ 28 w 138"/>
                    <a:gd name="T15" fmla="*/ 20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3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5 h 42"/>
                    <a:gd name="T2" fmla="*/ 37 w 57"/>
                    <a:gd name="T3" fmla="*/ 13 h 42"/>
                    <a:gd name="T4" fmla="*/ 17 w 57"/>
                    <a:gd name="T5" fmla="*/ 25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4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19 w 39"/>
                    <a:gd name="T1" fmla="*/ 32 h 52"/>
                    <a:gd name="T2" fmla="*/ 19 w 39"/>
                    <a:gd name="T3" fmla="*/ 0 h 52"/>
                    <a:gd name="T4" fmla="*/ 19 w 39"/>
                    <a:gd name="T5" fmla="*/ 32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5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9 h 80"/>
                    <a:gd name="T2" fmla="*/ 20 w 44"/>
                    <a:gd name="T3" fmla="*/ 33 h 80"/>
                    <a:gd name="T4" fmla="*/ 24 w 44"/>
                    <a:gd name="T5" fmla="*/ 49 h 80"/>
                    <a:gd name="T6" fmla="*/ 36 w 44"/>
                    <a:gd name="T7" fmla="*/ 53 h 80"/>
                    <a:gd name="T8" fmla="*/ 24 w 44"/>
                    <a:gd name="T9" fmla="*/ 73 h 80"/>
                    <a:gd name="T10" fmla="*/ 0 w 44"/>
                    <a:gd name="T11" fmla="*/ 21 h 80"/>
                    <a:gd name="T12" fmla="*/ 4 w 44"/>
                    <a:gd name="T13" fmla="*/ 9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6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220 w 323"/>
                    <a:gd name="T1" fmla="*/ 1 h 64"/>
                    <a:gd name="T2" fmla="*/ 231 w 323"/>
                    <a:gd name="T3" fmla="*/ 8 h 64"/>
                    <a:gd name="T4" fmla="*/ 235 w 323"/>
                    <a:gd name="T5" fmla="*/ 0 h 64"/>
                    <a:gd name="T6" fmla="*/ 265 w 323"/>
                    <a:gd name="T7" fmla="*/ 0 h 64"/>
                    <a:gd name="T8" fmla="*/ 287 w 323"/>
                    <a:gd name="T9" fmla="*/ 17 h 64"/>
                    <a:gd name="T10" fmla="*/ 319 w 323"/>
                    <a:gd name="T11" fmla="*/ 10 h 64"/>
                    <a:gd name="T12" fmla="*/ 314 w 323"/>
                    <a:gd name="T13" fmla="*/ 29 h 64"/>
                    <a:gd name="T14" fmla="*/ 298 w 323"/>
                    <a:gd name="T15" fmla="*/ 46 h 64"/>
                    <a:gd name="T16" fmla="*/ 295 w 323"/>
                    <a:gd name="T17" fmla="*/ 29 h 64"/>
                    <a:gd name="T18" fmla="*/ 287 w 323"/>
                    <a:gd name="T19" fmla="*/ 31 h 64"/>
                    <a:gd name="T20" fmla="*/ 279 w 323"/>
                    <a:gd name="T21" fmla="*/ 29 h 64"/>
                    <a:gd name="T22" fmla="*/ 263 w 323"/>
                    <a:gd name="T23" fmla="*/ 21 h 64"/>
                    <a:gd name="T24" fmla="*/ 228 w 323"/>
                    <a:gd name="T25" fmla="*/ 38 h 64"/>
                    <a:gd name="T26" fmla="*/ 201 w 323"/>
                    <a:gd name="T27" fmla="*/ 44 h 64"/>
                    <a:gd name="T28" fmla="*/ 212 w 323"/>
                    <a:gd name="T29" fmla="*/ 57 h 64"/>
                    <a:gd name="T30" fmla="*/ 188 w 323"/>
                    <a:gd name="T31" fmla="*/ 63 h 64"/>
                    <a:gd name="T32" fmla="*/ 169 w 323"/>
                    <a:gd name="T33" fmla="*/ 61 h 64"/>
                    <a:gd name="T34" fmla="*/ 177 w 323"/>
                    <a:gd name="T35" fmla="*/ 57 h 64"/>
                    <a:gd name="T36" fmla="*/ 171 w 323"/>
                    <a:gd name="T37" fmla="*/ 40 h 64"/>
                    <a:gd name="T38" fmla="*/ 169 w 323"/>
                    <a:gd name="T39" fmla="*/ 31 h 64"/>
                    <a:gd name="T40" fmla="*/ 158 w 323"/>
                    <a:gd name="T41" fmla="*/ 23 h 64"/>
                    <a:gd name="T42" fmla="*/ 142 w 323"/>
                    <a:gd name="T43" fmla="*/ 27 h 64"/>
                    <a:gd name="T44" fmla="*/ 134 w 323"/>
                    <a:gd name="T45" fmla="*/ 27 h 64"/>
                    <a:gd name="T46" fmla="*/ 123 w 323"/>
                    <a:gd name="T47" fmla="*/ 25 h 64"/>
                    <a:gd name="T48" fmla="*/ 83 w 323"/>
                    <a:gd name="T49" fmla="*/ 2 h 64"/>
                    <a:gd name="T50" fmla="*/ 59 w 323"/>
                    <a:gd name="T51" fmla="*/ 14 h 64"/>
                    <a:gd name="T52" fmla="*/ 1 w 323"/>
                    <a:gd name="T53" fmla="*/ 0 h 64"/>
                    <a:gd name="T54" fmla="*/ 220 w 323"/>
                    <a:gd name="T55" fmla="*/ 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7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105 w 300"/>
                    <a:gd name="T1" fmla="*/ 31 h 31"/>
                    <a:gd name="T2" fmla="*/ 30 w 300"/>
                    <a:gd name="T3" fmla="*/ 1 h 31"/>
                    <a:gd name="T4" fmla="*/ 285 w 300"/>
                    <a:gd name="T5" fmla="*/ 0 h 31"/>
                    <a:gd name="T6" fmla="*/ 296 w 300"/>
                    <a:gd name="T7" fmla="*/ 14 h 31"/>
                    <a:gd name="T8" fmla="*/ 264 w 300"/>
                    <a:gd name="T9" fmla="*/ 16 h 31"/>
                    <a:gd name="T10" fmla="*/ 105 w 300"/>
                    <a:gd name="T11" fmla="*/ 3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8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25 h 29"/>
                    <a:gd name="T2" fmla="*/ 12 w 41"/>
                    <a:gd name="T3" fmla="*/ 29 h 29"/>
                    <a:gd name="T4" fmla="*/ 0 w 41"/>
                    <a:gd name="T5" fmla="*/ 25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79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73 w 436"/>
                    <a:gd name="T1" fmla="*/ 1 h 152"/>
                    <a:gd name="T2" fmla="*/ 436 w 436"/>
                    <a:gd name="T3" fmla="*/ 0 h 152"/>
                    <a:gd name="T4" fmla="*/ 416 w 436"/>
                    <a:gd name="T5" fmla="*/ 54 h 152"/>
                    <a:gd name="T6" fmla="*/ 397 w 436"/>
                    <a:gd name="T7" fmla="*/ 68 h 152"/>
                    <a:gd name="T8" fmla="*/ 392 w 436"/>
                    <a:gd name="T9" fmla="*/ 70 h 152"/>
                    <a:gd name="T10" fmla="*/ 375 w 436"/>
                    <a:gd name="T11" fmla="*/ 73 h 152"/>
                    <a:gd name="T12" fmla="*/ 361 w 436"/>
                    <a:gd name="T13" fmla="*/ 88 h 152"/>
                    <a:gd name="T14" fmla="*/ 362 w 436"/>
                    <a:gd name="T15" fmla="*/ 99 h 152"/>
                    <a:gd name="T16" fmla="*/ 364 w 436"/>
                    <a:gd name="T17" fmla="*/ 107 h 152"/>
                    <a:gd name="T18" fmla="*/ 366 w 436"/>
                    <a:gd name="T19" fmla="*/ 113 h 152"/>
                    <a:gd name="T20" fmla="*/ 362 w 436"/>
                    <a:gd name="T21" fmla="*/ 122 h 152"/>
                    <a:gd name="T22" fmla="*/ 351 w 436"/>
                    <a:gd name="T23" fmla="*/ 120 h 152"/>
                    <a:gd name="T24" fmla="*/ 342 w 436"/>
                    <a:gd name="T25" fmla="*/ 129 h 152"/>
                    <a:gd name="T26" fmla="*/ 347 w 436"/>
                    <a:gd name="T27" fmla="*/ 105 h 152"/>
                    <a:gd name="T28" fmla="*/ 338 w 436"/>
                    <a:gd name="T29" fmla="*/ 100 h 152"/>
                    <a:gd name="T30" fmla="*/ 344 w 436"/>
                    <a:gd name="T31" fmla="*/ 93 h 152"/>
                    <a:gd name="T32" fmla="*/ 342 w 436"/>
                    <a:gd name="T33" fmla="*/ 89 h 152"/>
                    <a:gd name="T34" fmla="*/ 320 w 436"/>
                    <a:gd name="T35" fmla="*/ 94 h 152"/>
                    <a:gd name="T36" fmla="*/ 317 w 436"/>
                    <a:gd name="T37" fmla="*/ 85 h 152"/>
                    <a:gd name="T38" fmla="*/ 297 w 436"/>
                    <a:gd name="T39" fmla="*/ 94 h 152"/>
                    <a:gd name="T40" fmla="*/ 320 w 436"/>
                    <a:gd name="T41" fmla="*/ 103 h 152"/>
                    <a:gd name="T42" fmla="*/ 305 w 436"/>
                    <a:gd name="T43" fmla="*/ 117 h 152"/>
                    <a:gd name="T44" fmla="*/ 311 w 436"/>
                    <a:gd name="T45" fmla="*/ 126 h 152"/>
                    <a:gd name="T46" fmla="*/ 315 w 436"/>
                    <a:gd name="T47" fmla="*/ 138 h 152"/>
                    <a:gd name="T48" fmla="*/ 309 w 436"/>
                    <a:gd name="T49" fmla="*/ 139 h 152"/>
                    <a:gd name="T50" fmla="*/ 314 w 436"/>
                    <a:gd name="T51" fmla="*/ 144 h 152"/>
                    <a:gd name="T52" fmla="*/ 307 w 436"/>
                    <a:gd name="T53" fmla="*/ 152 h 152"/>
                    <a:gd name="T54" fmla="*/ 0 w 436"/>
                    <a:gd name="T55" fmla="*/ 149 h 152"/>
                    <a:gd name="T56" fmla="*/ 73 w 436"/>
                    <a:gd name="T57" fmla="*/ 1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0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156 h 165"/>
                    <a:gd name="T2" fmla="*/ 15 w 47"/>
                    <a:gd name="T3" fmla="*/ 108 h 165"/>
                    <a:gd name="T4" fmla="*/ 17 w 47"/>
                    <a:gd name="T5" fmla="*/ 68 h 165"/>
                    <a:gd name="T6" fmla="*/ 11 w 47"/>
                    <a:gd name="T7" fmla="*/ 40 h 165"/>
                    <a:gd name="T8" fmla="*/ 17 w 47"/>
                    <a:gd name="T9" fmla="*/ 12 h 165"/>
                    <a:gd name="T10" fmla="*/ 21 w 47"/>
                    <a:gd name="T11" fmla="*/ 0 h 165"/>
                    <a:gd name="T12" fmla="*/ 31 w 47"/>
                    <a:gd name="T13" fmla="*/ 30 h 165"/>
                    <a:gd name="T14" fmla="*/ 47 w 47"/>
                    <a:gd name="T15" fmla="*/ 98 h 165"/>
                    <a:gd name="T16" fmla="*/ 31 w 47"/>
                    <a:gd name="T17" fmla="*/ 108 h 165"/>
                    <a:gd name="T18" fmla="*/ 23 w 47"/>
                    <a:gd name="T19" fmla="*/ 126 h 165"/>
                    <a:gd name="T20" fmla="*/ 21 w 47"/>
                    <a:gd name="T21" fmla="*/ 132 h 165"/>
                    <a:gd name="T22" fmla="*/ 27 w 47"/>
                    <a:gd name="T23" fmla="*/ 134 h 165"/>
                    <a:gd name="T24" fmla="*/ 31 w 47"/>
                    <a:gd name="T25" fmla="*/ 146 h 165"/>
                    <a:gd name="T26" fmla="*/ 13 w 47"/>
                    <a:gd name="T27" fmla="*/ 148 h 165"/>
                    <a:gd name="T28" fmla="*/ 7 w 47"/>
                    <a:gd name="T29" fmla="*/ 160 h 165"/>
                    <a:gd name="T30" fmla="*/ 3 w 47"/>
                    <a:gd name="T31" fmla="*/ 154 h 165"/>
                    <a:gd name="T32" fmla="*/ 5 w 47"/>
                    <a:gd name="T33" fmla="*/ 15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1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61 h 103"/>
                    <a:gd name="T2" fmla="*/ 30 w 138"/>
                    <a:gd name="T3" fmla="*/ 43 h 103"/>
                    <a:gd name="T4" fmla="*/ 50 w 138"/>
                    <a:gd name="T5" fmla="*/ 33 h 103"/>
                    <a:gd name="T6" fmla="*/ 54 w 138"/>
                    <a:gd name="T7" fmla="*/ 45 h 103"/>
                    <a:gd name="T8" fmla="*/ 66 w 138"/>
                    <a:gd name="T9" fmla="*/ 49 h 103"/>
                    <a:gd name="T10" fmla="*/ 80 w 138"/>
                    <a:gd name="T11" fmla="*/ 55 h 103"/>
                    <a:gd name="T12" fmla="*/ 116 w 138"/>
                    <a:gd name="T13" fmla="*/ 33 h 103"/>
                    <a:gd name="T14" fmla="*/ 130 w 138"/>
                    <a:gd name="T15" fmla="*/ 17 h 103"/>
                    <a:gd name="T16" fmla="*/ 138 w 138"/>
                    <a:gd name="T17" fmla="*/ 11 h 103"/>
                    <a:gd name="T18" fmla="*/ 106 w 138"/>
                    <a:gd name="T19" fmla="*/ 49 h 103"/>
                    <a:gd name="T20" fmla="*/ 84 w 138"/>
                    <a:gd name="T21" fmla="*/ 67 h 103"/>
                    <a:gd name="T22" fmla="*/ 66 w 138"/>
                    <a:gd name="T23" fmla="*/ 81 h 103"/>
                    <a:gd name="T24" fmla="*/ 48 w 138"/>
                    <a:gd name="T25" fmla="*/ 103 h 103"/>
                    <a:gd name="T26" fmla="*/ 26 w 138"/>
                    <a:gd name="T27" fmla="*/ 89 h 103"/>
                    <a:gd name="T28" fmla="*/ 20 w 138"/>
                    <a:gd name="T29" fmla="*/ 87 h 103"/>
                    <a:gd name="T30" fmla="*/ 22 w 138"/>
                    <a:gd name="T31" fmla="*/ 97 h 103"/>
                    <a:gd name="T32" fmla="*/ 0 w 138"/>
                    <a:gd name="T33" fmla="*/ 97 h 103"/>
                    <a:gd name="T34" fmla="*/ 10 w 138"/>
                    <a:gd name="T35" fmla="*/ 79 h 103"/>
                    <a:gd name="T36" fmla="*/ 26 w 138"/>
                    <a:gd name="T37" fmla="*/ 61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2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58 w 188"/>
                    <a:gd name="T1" fmla="*/ 24 h 214"/>
                    <a:gd name="T2" fmla="*/ 160 w 188"/>
                    <a:gd name="T3" fmla="*/ 6 h 214"/>
                    <a:gd name="T4" fmla="*/ 170 w 188"/>
                    <a:gd name="T5" fmla="*/ 0 h 214"/>
                    <a:gd name="T6" fmla="*/ 182 w 188"/>
                    <a:gd name="T7" fmla="*/ 24 h 214"/>
                    <a:gd name="T8" fmla="*/ 188 w 188"/>
                    <a:gd name="T9" fmla="*/ 42 h 214"/>
                    <a:gd name="T10" fmla="*/ 178 w 188"/>
                    <a:gd name="T11" fmla="*/ 58 h 214"/>
                    <a:gd name="T12" fmla="*/ 170 w 188"/>
                    <a:gd name="T13" fmla="*/ 76 h 214"/>
                    <a:gd name="T14" fmla="*/ 162 w 188"/>
                    <a:gd name="T15" fmla="*/ 126 h 214"/>
                    <a:gd name="T16" fmla="*/ 144 w 188"/>
                    <a:gd name="T17" fmla="*/ 136 h 214"/>
                    <a:gd name="T18" fmla="*/ 120 w 188"/>
                    <a:gd name="T19" fmla="*/ 138 h 214"/>
                    <a:gd name="T20" fmla="*/ 112 w 188"/>
                    <a:gd name="T21" fmla="*/ 124 h 214"/>
                    <a:gd name="T22" fmla="*/ 102 w 188"/>
                    <a:gd name="T23" fmla="*/ 146 h 214"/>
                    <a:gd name="T24" fmla="*/ 90 w 188"/>
                    <a:gd name="T25" fmla="*/ 150 h 214"/>
                    <a:gd name="T26" fmla="*/ 80 w 188"/>
                    <a:gd name="T27" fmla="*/ 132 h 214"/>
                    <a:gd name="T28" fmla="*/ 58 w 188"/>
                    <a:gd name="T29" fmla="*/ 144 h 214"/>
                    <a:gd name="T30" fmla="*/ 76 w 188"/>
                    <a:gd name="T31" fmla="*/ 142 h 214"/>
                    <a:gd name="T32" fmla="*/ 78 w 188"/>
                    <a:gd name="T33" fmla="*/ 160 h 214"/>
                    <a:gd name="T34" fmla="*/ 58 w 188"/>
                    <a:gd name="T35" fmla="*/ 166 h 214"/>
                    <a:gd name="T36" fmla="*/ 34 w 188"/>
                    <a:gd name="T37" fmla="*/ 166 h 214"/>
                    <a:gd name="T38" fmla="*/ 36 w 188"/>
                    <a:gd name="T39" fmla="*/ 154 h 214"/>
                    <a:gd name="T40" fmla="*/ 46 w 188"/>
                    <a:gd name="T41" fmla="*/ 144 h 214"/>
                    <a:gd name="T42" fmla="*/ 34 w 188"/>
                    <a:gd name="T43" fmla="*/ 148 h 214"/>
                    <a:gd name="T44" fmla="*/ 26 w 188"/>
                    <a:gd name="T45" fmla="*/ 166 h 214"/>
                    <a:gd name="T46" fmla="*/ 30 w 188"/>
                    <a:gd name="T47" fmla="*/ 190 h 214"/>
                    <a:gd name="T48" fmla="*/ 14 w 188"/>
                    <a:gd name="T49" fmla="*/ 200 h 214"/>
                    <a:gd name="T50" fmla="*/ 0 w 188"/>
                    <a:gd name="T51" fmla="*/ 214 h 214"/>
                    <a:gd name="T52" fmla="*/ 8 w 188"/>
                    <a:gd name="T53" fmla="*/ 188 h 214"/>
                    <a:gd name="T54" fmla="*/ 0 w 188"/>
                    <a:gd name="T55" fmla="*/ 164 h 214"/>
                    <a:gd name="T56" fmla="*/ 14 w 188"/>
                    <a:gd name="T57" fmla="*/ 152 h 214"/>
                    <a:gd name="T58" fmla="*/ 32 w 188"/>
                    <a:gd name="T59" fmla="*/ 134 h 214"/>
                    <a:gd name="T60" fmla="*/ 44 w 188"/>
                    <a:gd name="T61" fmla="*/ 118 h 214"/>
                    <a:gd name="T62" fmla="*/ 72 w 188"/>
                    <a:gd name="T63" fmla="*/ 116 h 214"/>
                    <a:gd name="T64" fmla="*/ 84 w 188"/>
                    <a:gd name="T65" fmla="*/ 112 h 214"/>
                    <a:gd name="T66" fmla="*/ 114 w 188"/>
                    <a:gd name="T67" fmla="*/ 78 h 214"/>
                    <a:gd name="T68" fmla="*/ 120 w 188"/>
                    <a:gd name="T69" fmla="*/ 92 h 214"/>
                    <a:gd name="T70" fmla="*/ 132 w 188"/>
                    <a:gd name="T71" fmla="*/ 76 h 214"/>
                    <a:gd name="T72" fmla="*/ 150 w 188"/>
                    <a:gd name="T73" fmla="*/ 54 h 214"/>
                    <a:gd name="T74" fmla="*/ 154 w 188"/>
                    <a:gd name="T75" fmla="*/ 42 h 214"/>
                    <a:gd name="T76" fmla="*/ 148 w 188"/>
                    <a:gd name="T77" fmla="*/ 38 h 214"/>
                    <a:gd name="T78" fmla="*/ 152 w 188"/>
                    <a:gd name="T79" fmla="*/ 32 h 214"/>
                    <a:gd name="T80" fmla="*/ 158 w 188"/>
                    <a:gd name="T81" fmla="*/ 24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3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9 h 13"/>
                    <a:gd name="T2" fmla="*/ 4 w 13"/>
                    <a:gd name="T3" fmla="*/ 13 h 13"/>
                    <a:gd name="T4" fmla="*/ 0 w 13"/>
                    <a:gd name="T5" fmla="*/ 9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4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12 w 812"/>
                    <a:gd name="T1" fmla="*/ 26 h 564"/>
                    <a:gd name="T2" fmla="*/ 778 w 812"/>
                    <a:gd name="T3" fmla="*/ 78 h 564"/>
                    <a:gd name="T4" fmla="*/ 748 w 812"/>
                    <a:gd name="T5" fmla="*/ 122 h 564"/>
                    <a:gd name="T6" fmla="*/ 722 w 812"/>
                    <a:gd name="T7" fmla="*/ 142 h 564"/>
                    <a:gd name="T8" fmla="*/ 634 w 812"/>
                    <a:gd name="T9" fmla="*/ 180 h 564"/>
                    <a:gd name="T10" fmla="*/ 632 w 812"/>
                    <a:gd name="T11" fmla="*/ 210 h 564"/>
                    <a:gd name="T12" fmla="*/ 604 w 812"/>
                    <a:gd name="T13" fmla="*/ 230 h 564"/>
                    <a:gd name="T14" fmla="*/ 620 w 812"/>
                    <a:gd name="T15" fmla="*/ 178 h 564"/>
                    <a:gd name="T16" fmla="*/ 576 w 812"/>
                    <a:gd name="T17" fmla="*/ 188 h 564"/>
                    <a:gd name="T18" fmla="*/ 556 w 812"/>
                    <a:gd name="T19" fmla="*/ 218 h 564"/>
                    <a:gd name="T20" fmla="*/ 596 w 812"/>
                    <a:gd name="T21" fmla="*/ 280 h 564"/>
                    <a:gd name="T22" fmla="*/ 594 w 812"/>
                    <a:gd name="T23" fmla="*/ 368 h 564"/>
                    <a:gd name="T24" fmla="*/ 542 w 812"/>
                    <a:gd name="T25" fmla="*/ 406 h 564"/>
                    <a:gd name="T26" fmla="*/ 522 w 812"/>
                    <a:gd name="T27" fmla="*/ 386 h 564"/>
                    <a:gd name="T28" fmla="*/ 482 w 812"/>
                    <a:gd name="T29" fmla="*/ 348 h 564"/>
                    <a:gd name="T30" fmla="*/ 462 w 812"/>
                    <a:gd name="T31" fmla="*/ 348 h 564"/>
                    <a:gd name="T32" fmla="*/ 450 w 812"/>
                    <a:gd name="T33" fmla="*/ 394 h 564"/>
                    <a:gd name="T34" fmla="*/ 500 w 812"/>
                    <a:gd name="T35" fmla="*/ 464 h 564"/>
                    <a:gd name="T36" fmla="*/ 510 w 812"/>
                    <a:gd name="T37" fmla="*/ 524 h 564"/>
                    <a:gd name="T38" fmla="*/ 526 w 812"/>
                    <a:gd name="T39" fmla="*/ 560 h 564"/>
                    <a:gd name="T40" fmla="*/ 492 w 812"/>
                    <a:gd name="T41" fmla="*/ 544 h 564"/>
                    <a:gd name="T42" fmla="*/ 470 w 812"/>
                    <a:gd name="T43" fmla="*/ 518 h 564"/>
                    <a:gd name="T44" fmla="*/ 422 w 812"/>
                    <a:gd name="T45" fmla="*/ 424 h 564"/>
                    <a:gd name="T46" fmla="*/ 426 w 812"/>
                    <a:gd name="T47" fmla="*/ 310 h 564"/>
                    <a:gd name="T48" fmla="*/ 422 w 812"/>
                    <a:gd name="T49" fmla="*/ 268 h 564"/>
                    <a:gd name="T50" fmla="*/ 412 w 812"/>
                    <a:gd name="T51" fmla="*/ 276 h 564"/>
                    <a:gd name="T52" fmla="*/ 386 w 812"/>
                    <a:gd name="T53" fmla="*/ 266 h 564"/>
                    <a:gd name="T54" fmla="*/ 360 w 812"/>
                    <a:gd name="T55" fmla="*/ 170 h 564"/>
                    <a:gd name="T56" fmla="*/ 330 w 812"/>
                    <a:gd name="T57" fmla="*/ 166 h 564"/>
                    <a:gd name="T58" fmla="*/ 288 w 812"/>
                    <a:gd name="T59" fmla="*/ 172 h 564"/>
                    <a:gd name="T60" fmla="*/ 242 w 812"/>
                    <a:gd name="T61" fmla="*/ 232 h 564"/>
                    <a:gd name="T62" fmla="*/ 196 w 812"/>
                    <a:gd name="T63" fmla="*/ 268 h 564"/>
                    <a:gd name="T64" fmla="*/ 184 w 812"/>
                    <a:gd name="T65" fmla="*/ 274 h 564"/>
                    <a:gd name="T66" fmla="*/ 160 w 812"/>
                    <a:gd name="T67" fmla="*/ 328 h 564"/>
                    <a:gd name="T68" fmla="*/ 152 w 812"/>
                    <a:gd name="T69" fmla="*/ 354 h 564"/>
                    <a:gd name="T70" fmla="*/ 128 w 812"/>
                    <a:gd name="T71" fmla="*/ 404 h 564"/>
                    <a:gd name="T72" fmla="*/ 94 w 812"/>
                    <a:gd name="T73" fmla="*/ 392 h 564"/>
                    <a:gd name="T74" fmla="*/ 66 w 812"/>
                    <a:gd name="T75" fmla="*/ 258 h 564"/>
                    <a:gd name="T76" fmla="*/ 72 w 812"/>
                    <a:gd name="T77" fmla="*/ 156 h 564"/>
                    <a:gd name="T78" fmla="*/ 44 w 812"/>
                    <a:gd name="T79" fmla="*/ 180 h 564"/>
                    <a:gd name="T80" fmla="*/ 20 w 812"/>
                    <a:gd name="T81" fmla="*/ 150 h 564"/>
                    <a:gd name="T82" fmla="*/ 24 w 812"/>
                    <a:gd name="T83" fmla="*/ 138 h 564"/>
                    <a:gd name="T84" fmla="*/ 0 w 812"/>
                    <a:gd name="T85" fmla="*/ 92 h 564"/>
                    <a:gd name="T86" fmla="*/ 798 w 812"/>
                    <a:gd name="T87" fmla="*/ 6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5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11 h 85"/>
                    <a:gd name="T2" fmla="*/ 17 w 43"/>
                    <a:gd name="T3" fmla="*/ 3 h 85"/>
                    <a:gd name="T4" fmla="*/ 37 w 43"/>
                    <a:gd name="T5" fmla="*/ 33 h 85"/>
                    <a:gd name="T6" fmla="*/ 19 w 43"/>
                    <a:gd name="T7" fmla="*/ 85 h 85"/>
                    <a:gd name="T8" fmla="*/ 1 w 43"/>
                    <a:gd name="T9" fmla="*/ 69 h 85"/>
                    <a:gd name="T10" fmla="*/ 7 w 43"/>
                    <a:gd name="T11" fmla="*/ 11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6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3 w 44"/>
                    <a:gd name="T1" fmla="*/ 28 h 74"/>
                    <a:gd name="T2" fmla="*/ 29 w 44"/>
                    <a:gd name="T3" fmla="*/ 2 h 74"/>
                    <a:gd name="T4" fmla="*/ 43 w 44"/>
                    <a:gd name="T5" fmla="*/ 4 h 74"/>
                    <a:gd name="T6" fmla="*/ 39 w 44"/>
                    <a:gd name="T7" fmla="*/ 26 h 74"/>
                    <a:gd name="T8" fmla="*/ 13 w 44"/>
                    <a:gd name="T9" fmla="*/ 74 h 74"/>
                    <a:gd name="T10" fmla="*/ 7 w 44"/>
                    <a:gd name="T11" fmla="*/ 60 h 74"/>
                    <a:gd name="T12" fmla="*/ 3 w 44"/>
                    <a:gd name="T13" fmla="*/ 36 h 74"/>
                    <a:gd name="T14" fmla="*/ 13 w 44"/>
                    <a:gd name="T15" fmla="*/ 28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7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16 h 30"/>
                    <a:gd name="T2" fmla="*/ 5 w 20"/>
                    <a:gd name="T3" fmla="*/ 30 h 30"/>
                    <a:gd name="T4" fmla="*/ 7 w 20"/>
                    <a:gd name="T5" fmla="*/ 16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8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481 w 682"/>
                    <a:gd name="T1" fmla="*/ 464 h 557"/>
                    <a:gd name="T2" fmla="*/ 486 w 682"/>
                    <a:gd name="T3" fmla="*/ 451 h 557"/>
                    <a:gd name="T4" fmla="*/ 500 w 682"/>
                    <a:gd name="T5" fmla="*/ 413 h 557"/>
                    <a:gd name="T6" fmla="*/ 309 w 682"/>
                    <a:gd name="T7" fmla="*/ 287 h 557"/>
                    <a:gd name="T8" fmla="*/ 282 w 682"/>
                    <a:gd name="T9" fmla="*/ 346 h 557"/>
                    <a:gd name="T10" fmla="*/ 303 w 682"/>
                    <a:gd name="T11" fmla="*/ 556 h 557"/>
                    <a:gd name="T12" fmla="*/ 282 w 682"/>
                    <a:gd name="T13" fmla="*/ 494 h 557"/>
                    <a:gd name="T14" fmla="*/ 242 w 682"/>
                    <a:gd name="T15" fmla="*/ 439 h 557"/>
                    <a:gd name="T16" fmla="*/ 245 w 682"/>
                    <a:gd name="T17" fmla="*/ 413 h 557"/>
                    <a:gd name="T18" fmla="*/ 247 w 682"/>
                    <a:gd name="T19" fmla="*/ 394 h 557"/>
                    <a:gd name="T20" fmla="*/ 220 w 682"/>
                    <a:gd name="T21" fmla="*/ 375 h 557"/>
                    <a:gd name="T22" fmla="*/ 194 w 682"/>
                    <a:gd name="T23" fmla="*/ 346 h 557"/>
                    <a:gd name="T24" fmla="*/ 148 w 682"/>
                    <a:gd name="T25" fmla="*/ 354 h 557"/>
                    <a:gd name="T26" fmla="*/ 126 w 682"/>
                    <a:gd name="T27" fmla="*/ 365 h 557"/>
                    <a:gd name="T28" fmla="*/ 78 w 682"/>
                    <a:gd name="T29" fmla="*/ 365 h 557"/>
                    <a:gd name="T30" fmla="*/ 22 w 682"/>
                    <a:gd name="T31" fmla="*/ 312 h 557"/>
                    <a:gd name="T32" fmla="*/ 11 w 682"/>
                    <a:gd name="T33" fmla="*/ 295 h 557"/>
                    <a:gd name="T34" fmla="*/ 0 w 682"/>
                    <a:gd name="T35" fmla="*/ 264 h 557"/>
                    <a:gd name="T36" fmla="*/ 24 w 682"/>
                    <a:gd name="T37" fmla="*/ 213 h 557"/>
                    <a:gd name="T38" fmla="*/ 32 w 682"/>
                    <a:gd name="T39" fmla="*/ 181 h 557"/>
                    <a:gd name="T40" fmla="*/ 51 w 682"/>
                    <a:gd name="T41" fmla="*/ 143 h 557"/>
                    <a:gd name="T42" fmla="*/ 81 w 682"/>
                    <a:gd name="T43" fmla="*/ 116 h 557"/>
                    <a:gd name="T44" fmla="*/ 167 w 682"/>
                    <a:gd name="T45" fmla="*/ 67 h 557"/>
                    <a:gd name="T46" fmla="*/ 220 w 682"/>
                    <a:gd name="T47" fmla="*/ 30 h 557"/>
                    <a:gd name="T48" fmla="*/ 258 w 682"/>
                    <a:gd name="T49" fmla="*/ 6 h 557"/>
                    <a:gd name="T50" fmla="*/ 363 w 682"/>
                    <a:gd name="T51" fmla="*/ 2 h 557"/>
                    <a:gd name="T52" fmla="*/ 398 w 682"/>
                    <a:gd name="T53" fmla="*/ 0 h 557"/>
                    <a:gd name="T54" fmla="*/ 384 w 682"/>
                    <a:gd name="T55" fmla="*/ 34 h 557"/>
                    <a:gd name="T56" fmla="*/ 443 w 682"/>
                    <a:gd name="T57" fmla="*/ 84 h 557"/>
                    <a:gd name="T58" fmla="*/ 497 w 682"/>
                    <a:gd name="T59" fmla="*/ 74 h 557"/>
                    <a:gd name="T60" fmla="*/ 529 w 682"/>
                    <a:gd name="T61" fmla="*/ 82 h 557"/>
                    <a:gd name="T62" fmla="*/ 559 w 682"/>
                    <a:gd name="T63" fmla="*/ 97 h 557"/>
                    <a:gd name="T64" fmla="*/ 572 w 682"/>
                    <a:gd name="T65" fmla="*/ 188 h 557"/>
                    <a:gd name="T66" fmla="*/ 572 w 682"/>
                    <a:gd name="T67" fmla="*/ 240 h 557"/>
                    <a:gd name="T68" fmla="*/ 599 w 682"/>
                    <a:gd name="T69" fmla="*/ 283 h 557"/>
                    <a:gd name="T70" fmla="*/ 645 w 682"/>
                    <a:gd name="T71" fmla="*/ 300 h 557"/>
                    <a:gd name="T72" fmla="*/ 680 w 682"/>
                    <a:gd name="T73" fmla="*/ 295 h 557"/>
                    <a:gd name="T74" fmla="*/ 664 w 682"/>
                    <a:gd name="T75" fmla="*/ 340 h 557"/>
                    <a:gd name="T76" fmla="*/ 599 w 682"/>
                    <a:gd name="T77" fmla="*/ 407 h 557"/>
                    <a:gd name="T78" fmla="*/ 548 w 682"/>
                    <a:gd name="T79" fmla="*/ 485 h 557"/>
                    <a:gd name="T80" fmla="*/ 556 w 682"/>
                    <a:gd name="T81" fmla="*/ 508 h 557"/>
                    <a:gd name="T82" fmla="*/ 435 w 682"/>
                    <a:gd name="T83" fmla="*/ 556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89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243 w 257"/>
                    <a:gd name="T1" fmla="*/ 347 h 347"/>
                    <a:gd name="T2" fmla="*/ 233 w 257"/>
                    <a:gd name="T3" fmla="*/ 301 h 347"/>
                    <a:gd name="T4" fmla="*/ 217 w 257"/>
                    <a:gd name="T5" fmla="*/ 288 h 347"/>
                    <a:gd name="T6" fmla="*/ 215 w 257"/>
                    <a:gd name="T7" fmla="*/ 269 h 347"/>
                    <a:gd name="T8" fmla="*/ 209 w 257"/>
                    <a:gd name="T9" fmla="*/ 254 h 347"/>
                    <a:gd name="T10" fmla="*/ 209 w 257"/>
                    <a:gd name="T11" fmla="*/ 229 h 347"/>
                    <a:gd name="T12" fmla="*/ 207 w 257"/>
                    <a:gd name="T13" fmla="*/ 214 h 347"/>
                    <a:gd name="T14" fmla="*/ 228 w 257"/>
                    <a:gd name="T15" fmla="*/ 202 h 347"/>
                    <a:gd name="T16" fmla="*/ 257 w 257"/>
                    <a:gd name="T17" fmla="*/ 197 h 347"/>
                    <a:gd name="T18" fmla="*/ 257 w 257"/>
                    <a:gd name="T19" fmla="*/ 136 h 347"/>
                    <a:gd name="T20" fmla="*/ 54 w 257"/>
                    <a:gd name="T21" fmla="*/ 96 h 347"/>
                    <a:gd name="T22" fmla="*/ 32 w 257"/>
                    <a:gd name="T23" fmla="*/ 98 h 347"/>
                    <a:gd name="T24" fmla="*/ 16 w 257"/>
                    <a:gd name="T25" fmla="*/ 102 h 347"/>
                    <a:gd name="T26" fmla="*/ 0 w 257"/>
                    <a:gd name="T27" fmla="*/ 149 h 347"/>
                    <a:gd name="T28" fmla="*/ 93 w 257"/>
                    <a:gd name="T29" fmla="*/ 346 h 347"/>
                    <a:gd name="T30" fmla="*/ 243 w 257"/>
                    <a:gd name="T31" fmla="*/ 347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0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7 w 19"/>
                    <a:gd name="T1" fmla="*/ 25 h 37"/>
                    <a:gd name="T2" fmla="*/ 19 w 19"/>
                    <a:gd name="T3" fmla="*/ 21 h 37"/>
                    <a:gd name="T4" fmla="*/ 7 w 19"/>
                    <a:gd name="T5" fmla="*/ 25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1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2 w 22"/>
                    <a:gd name="T1" fmla="*/ 12 h 20"/>
                    <a:gd name="T2" fmla="*/ 16 w 22"/>
                    <a:gd name="T3" fmla="*/ 0 h 20"/>
                    <a:gd name="T4" fmla="*/ 20 w 22"/>
                    <a:gd name="T5" fmla="*/ 12 h 20"/>
                    <a:gd name="T6" fmla="*/ 8 w 22"/>
                    <a:gd name="T7" fmla="*/ 20 h 20"/>
                    <a:gd name="T8" fmla="*/ 12 w 22"/>
                    <a:gd name="T9" fmla="*/ 12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2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18 h 30"/>
                    <a:gd name="T2" fmla="*/ 32 w 57"/>
                    <a:gd name="T3" fmla="*/ 6 h 30"/>
                    <a:gd name="T4" fmla="*/ 36 w 57"/>
                    <a:gd name="T5" fmla="*/ 30 h 30"/>
                    <a:gd name="T6" fmla="*/ 24 w 57"/>
                    <a:gd name="T7" fmla="*/ 18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3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73 w 693"/>
                    <a:gd name="T1" fmla="*/ 464 h 696"/>
                    <a:gd name="T2" fmla="*/ 393 w 693"/>
                    <a:gd name="T3" fmla="*/ 452 h 696"/>
                    <a:gd name="T4" fmla="*/ 325 w 693"/>
                    <a:gd name="T5" fmla="*/ 412 h 696"/>
                    <a:gd name="T6" fmla="*/ 265 w 693"/>
                    <a:gd name="T7" fmla="*/ 400 h 696"/>
                    <a:gd name="T8" fmla="*/ 237 w 693"/>
                    <a:gd name="T9" fmla="*/ 416 h 696"/>
                    <a:gd name="T10" fmla="*/ 261 w 693"/>
                    <a:gd name="T11" fmla="*/ 428 h 696"/>
                    <a:gd name="T12" fmla="*/ 293 w 693"/>
                    <a:gd name="T13" fmla="*/ 468 h 696"/>
                    <a:gd name="T14" fmla="*/ 321 w 693"/>
                    <a:gd name="T15" fmla="*/ 476 h 696"/>
                    <a:gd name="T16" fmla="*/ 333 w 693"/>
                    <a:gd name="T17" fmla="*/ 536 h 696"/>
                    <a:gd name="T18" fmla="*/ 313 w 693"/>
                    <a:gd name="T19" fmla="*/ 552 h 696"/>
                    <a:gd name="T20" fmla="*/ 261 w 693"/>
                    <a:gd name="T21" fmla="*/ 616 h 696"/>
                    <a:gd name="T22" fmla="*/ 225 w 693"/>
                    <a:gd name="T23" fmla="*/ 628 h 696"/>
                    <a:gd name="T24" fmla="*/ 97 w 693"/>
                    <a:gd name="T25" fmla="*/ 696 h 696"/>
                    <a:gd name="T26" fmla="*/ 77 w 693"/>
                    <a:gd name="T27" fmla="*/ 616 h 696"/>
                    <a:gd name="T28" fmla="*/ 45 w 693"/>
                    <a:gd name="T29" fmla="*/ 524 h 696"/>
                    <a:gd name="T30" fmla="*/ 33 w 693"/>
                    <a:gd name="T31" fmla="*/ 448 h 696"/>
                    <a:gd name="T32" fmla="*/ 53 w 693"/>
                    <a:gd name="T33" fmla="*/ 344 h 696"/>
                    <a:gd name="T34" fmla="*/ 17 w 693"/>
                    <a:gd name="T35" fmla="*/ 392 h 696"/>
                    <a:gd name="T36" fmla="*/ 81 w 693"/>
                    <a:gd name="T37" fmla="*/ 280 h 696"/>
                    <a:gd name="T38" fmla="*/ 113 w 693"/>
                    <a:gd name="T39" fmla="*/ 204 h 696"/>
                    <a:gd name="T40" fmla="*/ 37 w 693"/>
                    <a:gd name="T41" fmla="*/ 204 h 696"/>
                    <a:gd name="T42" fmla="*/ 1 w 693"/>
                    <a:gd name="T43" fmla="*/ 196 h 696"/>
                    <a:gd name="T44" fmla="*/ 25 w 693"/>
                    <a:gd name="T45" fmla="*/ 140 h 696"/>
                    <a:gd name="T46" fmla="*/ 97 w 693"/>
                    <a:gd name="T47" fmla="*/ 112 h 696"/>
                    <a:gd name="T48" fmla="*/ 221 w 693"/>
                    <a:gd name="T49" fmla="*/ 124 h 696"/>
                    <a:gd name="T50" fmla="*/ 229 w 693"/>
                    <a:gd name="T51" fmla="*/ 64 h 696"/>
                    <a:gd name="T52" fmla="*/ 261 w 693"/>
                    <a:gd name="T53" fmla="*/ 0 h 696"/>
                    <a:gd name="T54" fmla="*/ 357 w 693"/>
                    <a:gd name="T55" fmla="*/ 44 h 696"/>
                    <a:gd name="T56" fmla="*/ 329 w 693"/>
                    <a:gd name="T57" fmla="*/ 88 h 696"/>
                    <a:gd name="T58" fmla="*/ 301 w 693"/>
                    <a:gd name="T59" fmla="*/ 176 h 696"/>
                    <a:gd name="T60" fmla="*/ 361 w 693"/>
                    <a:gd name="T61" fmla="*/ 192 h 696"/>
                    <a:gd name="T62" fmla="*/ 373 w 693"/>
                    <a:gd name="T63" fmla="*/ 136 h 696"/>
                    <a:gd name="T64" fmla="*/ 417 w 693"/>
                    <a:gd name="T65" fmla="*/ 92 h 696"/>
                    <a:gd name="T66" fmla="*/ 497 w 693"/>
                    <a:gd name="T67" fmla="*/ 88 h 696"/>
                    <a:gd name="T68" fmla="*/ 529 w 693"/>
                    <a:gd name="T69" fmla="*/ 52 h 696"/>
                    <a:gd name="T70" fmla="*/ 541 w 693"/>
                    <a:gd name="T71" fmla="*/ 460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4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825 w 931"/>
                    <a:gd name="T1" fmla="*/ 0 h 149"/>
                    <a:gd name="T2" fmla="*/ 143 w 931"/>
                    <a:gd name="T3" fmla="*/ 29 h 149"/>
                    <a:gd name="T4" fmla="*/ 91 w 931"/>
                    <a:gd name="T5" fmla="*/ 42 h 149"/>
                    <a:gd name="T6" fmla="*/ 62 w 931"/>
                    <a:gd name="T7" fmla="*/ 42 h 149"/>
                    <a:gd name="T8" fmla="*/ 22 w 931"/>
                    <a:gd name="T9" fmla="*/ 77 h 149"/>
                    <a:gd name="T10" fmla="*/ 0 w 931"/>
                    <a:gd name="T11" fmla="*/ 105 h 149"/>
                    <a:gd name="T12" fmla="*/ 59 w 931"/>
                    <a:gd name="T13" fmla="*/ 115 h 149"/>
                    <a:gd name="T14" fmla="*/ 97 w 931"/>
                    <a:gd name="T15" fmla="*/ 96 h 149"/>
                    <a:gd name="T16" fmla="*/ 108 w 931"/>
                    <a:gd name="T17" fmla="*/ 84 h 149"/>
                    <a:gd name="T18" fmla="*/ 167 w 931"/>
                    <a:gd name="T19" fmla="*/ 52 h 149"/>
                    <a:gd name="T20" fmla="*/ 215 w 931"/>
                    <a:gd name="T21" fmla="*/ 46 h 149"/>
                    <a:gd name="T22" fmla="*/ 237 w 931"/>
                    <a:gd name="T23" fmla="*/ 94 h 149"/>
                    <a:gd name="T24" fmla="*/ 188 w 931"/>
                    <a:gd name="T25" fmla="*/ 109 h 149"/>
                    <a:gd name="T26" fmla="*/ 231 w 931"/>
                    <a:gd name="T27" fmla="*/ 113 h 149"/>
                    <a:gd name="T28" fmla="*/ 250 w 931"/>
                    <a:gd name="T29" fmla="*/ 90 h 149"/>
                    <a:gd name="T30" fmla="*/ 266 w 931"/>
                    <a:gd name="T31" fmla="*/ 92 h 149"/>
                    <a:gd name="T32" fmla="*/ 253 w 931"/>
                    <a:gd name="T33" fmla="*/ 54 h 149"/>
                    <a:gd name="T34" fmla="*/ 266 w 931"/>
                    <a:gd name="T35" fmla="*/ 44 h 149"/>
                    <a:gd name="T36" fmla="*/ 277 w 931"/>
                    <a:gd name="T37" fmla="*/ 88 h 149"/>
                    <a:gd name="T38" fmla="*/ 266 w 931"/>
                    <a:gd name="T39" fmla="*/ 113 h 149"/>
                    <a:gd name="T40" fmla="*/ 296 w 931"/>
                    <a:gd name="T41" fmla="*/ 130 h 149"/>
                    <a:gd name="T42" fmla="*/ 299 w 931"/>
                    <a:gd name="T43" fmla="*/ 92 h 149"/>
                    <a:gd name="T44" fmla="*/ 331 w 931"/>
                    <a:gd name="T45" fmla="*/ 103 h 149"/>
                    <a:gd name="T46" fmla="*/ 382 w 931"/>
                    <a:gd name="T47" fmla="*/ 73 h 149"/>
                    <a:gd name="T48" fmla="*/ 409 w 931"/>
                    <a:gd name="T49" fmla="*/ 50 h 149"/>
                    <a:gd name="T50" fmla="*/ 439 w 931"/>
                    <a:gd name="T51" fmla="*/ 56 h 149"/>
                    <a:gd name="T52" fmla="*/ 455 w 931"/>
                    <a:gd name="T53" fmla="*/ 50 h 149"/>
                    <a:gd name="T54" fmla="*/ 431 w 931"/>
                    <a:gd name="T55" fmla="*/ 44 h 149"/>
                    <a:gd name="T56" fmla="*/ 474 w 931"/>
                    <a:gd name="T57" fmla="*/ 35 h 149"/>
                    <a:gd name="T58" fmla="*/ 544 w 931"/>
                    <a:gd name="T59" fmla="*/ 54 h 149"/>
                    <a:gd name="T60" fmla="*/ 581 w 931"/>
                    <a:gd name="T61" fmla="*/ 42 h 149"/>
                    <a:gd name="T62" fmla="*/ 584 w 931"/>
                    <a:gd name="T63" fmla="*/ 63 h 149"/>
                    <a:gd name="T64" fmla="*/ 568 w 931"/>
                    <a:gd name="T65" fmla="*/ 101 h 149"/>
                    <a:gd name="T66" fmla="*/ 611 w 931"/>
                    <a:gd name="T67" fmla="*/ 88 h 149"/>
                    <a:gd name="T68" fmla="*/ 624 w 931"/>
                    <a:gd name="T69" fmla="*/ 80 h 149"/>
                    <a:gd name="T70" fmla="*/ 648 w 931"/>
                    <a:gd name="T71" fmla="*/ 61 h 149"/>
                    <a:gd name="T72" fmla="*/ 794 w 931"/>
                    <a:gd name="T73" fmla="*/ 84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5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28 h 30"/>
                    <a:gd name="T2" fmla="*/ 31 w 31"/>
                    <a:gd name="T3" fmla="*/ 0 h 30"/>
                    <a:gd name="T4" fmla="*/ 19 w 31"/>
                    <a:gd name="T5" fmla="*/ 24 h 30"/>
                    <a:gd name="T6" fmla="*/ 3 w 31"/>
                    <a:gd name="T7" fmla="*/ 28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6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2 h 32"/>
                    <a:gd name="T2" fmla="*/ 22 w 44"/>
                    <a:gd name="T3" fmla="*/ 0 h 32"/>
                    <a:gd name="T4" fmla="*/ 38 w 44"/>
                    <a:gd name="T5" fmla="*/ 4 h 32"/>
                    <a:gd name="T6" fmla="*/ 6 w 44"/>
                    <a:gd name="T7" fmla="*/ 32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7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18 h 18"/>
                    <a:gd name="T2" fmla="*/ 25 w 76"/>
                    <a:gd name="T3" fmla="*/ 2 h 18"/>
                    <a:gd name="T4" fmla="*/ 37 w 76"/>
                    <a:gd name="T5" fmla="*/ 18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8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21 h 44"/>
                    <a:gd name="T2" fmla="*/ 12 w 42"/>
                    <a:gd name="T3" fmla="*/ 9 h 44"/>
                    <a:gd name="T4" fmla="*/ 0 w 42"/>
                    <a:gd name="T5" fmla="*/ 21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99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2 h 30"/>
                    <a:gd name="T2" fmla="*/ 31 w 31"/>
                    <a:gd name="T3" fmla="*/ 10 h 30"/>
                    <a:gd name="T4" fmla="*/ 7 w 31"/>
                    <a:gd name="T5" fmla="*/ 2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316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333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4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5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6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7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8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9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0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1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2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43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317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318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19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0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1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2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3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4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5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6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7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8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29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0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1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332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</p:grpSp>
        <p:pic>
          <p:nvPicPr>
            <p:cNvPr id="313" name="Picture 91" descr="earth"/>
            <p:cNvPicPr>
              <a:picLocks noChangeAspect="1" noChangeArrowheads="1"/>
            </p:cNvPicPr>
            <p:nvPr userDrawn="1"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124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125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00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1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402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ECA25-4162-430F-A480-287162CDD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24" grpId="0" autoUpdateAnimBg="0"/>
      <p:bldP spid="44125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42E9A-978F-4D57-A369-58DAB27330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5563" y="930275"/>
            <a:ext cx="2052637" cy="53324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6063" y="930275"/>
            <a:ext cx="6007100" cy="53324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51121-DC42-417A-9539-1ADEA202CB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46063" y="930275"/>
            <a:ext cx="8212137" cy="53324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2D019-5C9D-4EDA-9203-A87860C8DE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63" y="930275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2147888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828A9-A145-42A4-85A2-38FCD9122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533DB-BB8F-481D-9BCE-D13551FB7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FE1B9-C0DF-4B54-991D-132217396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05A0C-8614-4265-9C7B-946992BAA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180A9-5723-46D7-B894-A08B14E18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985FF-9B2E-4C52-90C1-E475A4613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08FBF-45F8-41A7-8B38-77695749C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E0D05-B759-4B4A-8578-218E3105DB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1C45F-741C-4BD3-A8ED-A6DFDCBF0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9D7B9-DD84-474B-A106-1803C36D7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3E661-FCE9-4CCC-8413-5F05087D5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EC65C-96AF-4C9C-9160-65A9E5574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B9541-2047-44F2-83C7-3C397B33E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702F3-9BEC-4069-A4DB-CF9067226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60EFD-1D29-4579-945A-DB035320E3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027A9-C26D-4FDE-BCD8-670CE64607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CE9BB-B3FE-4E3F-AC1A-9168AA045C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71C09-ED82-47E1-972F-25194D14DB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AA67A-33D3-44C5-A742-3A592800DB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6DE0E-6C09-4E5D-BE39-892929DC67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66FF"/>
            </a:gs>
            <a:gs pos="14000">
              <a:schemeClr val="bg1"/>
            </a:gs>
            <a:gs pos="100000">
              <a:schemeClr val="tx1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Откидач Вікторія © Київ 2006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AD31A04-32A1-42EB-BDC6-06214CE2E7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5 w 15"/>
                      <a:gd name="T1" fmla="*/ 11 h 23"/>
                      <a:gd name="T2" fmla="*/ 15 w 15"/>
                      <a:gd name="T3" fmla="*/ 5 h 23"/>
                      <a:gd name="T4" fmla="*/ 13 w 15"/>
                      <a:gd name="T5" fmla="*/ 17 h 23"/>
                      <a:gd name="T6" fmla="*/ 5 w 15"/>
                      <a:gd name="T7" fmla="*/ 11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3 w 20"/>
                      <a:gd name="T1" fmla="*/ 13 h 23"/>
                      <a:gd name="T2" fmla="*/ 11 w 20"/>
                      <a:gd name="T3" fmla="*/ 3 h 23"/>
                      <a:gd name="T4" fmla="*/ 7 w 20"/>
                      <a:gd name="T5" fmla="*/ 19 h 23"/>
                      <a:gd name="T6" fmla="*/ 3 w 20"/>
                      <a:gd name="T7" fmla="*/ 13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16 w 30"/>
                      <a:gd name="T1" fmla="*/ 33 h 42"/>
                      <a:gd name="T2" fmla="*/ 8 w 30"/>
                      <a:gd name="T3" fmla="*/ 21 h 42"/>
                      <a:gd name="T4" fmla="*/ 0 w 30"/>
                      <a:gd name="T5" fmla="*/ 9 h 42"/>
                      <a:gd name="T6" fmla="*/ 16 w 30"/>
                      <a:gd name="T7" fmla="*/ 3 h 42"/>
                      <a:gd name="T8" fmla="*/ 30 w 30"/>
                      <a:gd name="T9" fmla="*/ 23 h 42"/>
                      <a:gd name="T10" fmla="*/ 28 w 30"/>
                      <a:gd name="T11" fmla="*/ 31 h 42"/>
                      <a:gd name="T12" fmla="*/ 16 w 30"/>
                      <a:gd name="T13" fmla="*/ 33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15 w 25"/>
                      <a:gd name="T1" fmla="*/ 16 h 16"/>
                      <a:gd name="T2" fmla="*/ 3 w 25"/>
                      <a:gd name="T3" fmla="*/ 8 h 16"/>
                      <a:gd name="T4" fmla="*/ 15 w 25"/>
                      <a:gd name="T5" fmla="*/ 0 h 16"/>
                      <a:gd name="T6" fmla="*/ 15 w 25"/>
                      <a:gd name="T7" fmla="*/ 16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14 w 65"/>
                      <a:gd name="T1" fmla="*/ 24 h 46"/>
                      <a:gd name="T2" fmla="*/ 30 w 65"/>
                      <a:gd name="T3" fmla="*/ 4 h 46"/>
                      <a:gd name="T4" fmla="*/ 42 w 65"/>
                      <a:gd name="T5" fmla="*/ 0 h 46"/>
                      <a:gd name="T6" fmla="*/ 58 w 65"/>
                      <a:gd name="T7" fmla="*/ 12 h 46"/>
                      <a:gd name="T8" fmla="*/ 32 w 65"/>
                      <a:gd name="T9" fmla="*/ 26 h 46"/>
                      <a:gd name="T10" fmla="*/ 12 w 65"/>
                      <a:gd name="T11" fmla="*/ 46 h 46"/>
                      <a:gd name="T12" fmla="*/ 8 w 65"/>
                      <a:gd name="T13" fmla="*/ 20 h 46"/>
                      <a:gd name="T14" fmla="*/ 12 w 65"/>
                      <a:gd name="T15" fmla="*/ 14 h 46"/>
                      <a:gd name="T16" fmla="*/ 14 w 65"/>
                      <a:gd name="T17" fmla="*/ 24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31 h 47"/>
                      <a:gd name="T2" fmla="*/ 18 w 69"/>
                      <a:gd name="T3" fmla="*/ 25 h 47"/>
                      <a:gd name="T4" fmla="*/ 52 w 69"/>
                      <a:gd name="T5" fmla="*/ 1 h 47"/>
                      <a:gd name="T6" fmla="*/ 64 w 69"/>
                      <a:gd name="T7" fmla="*/ 3 h 47"/>
                      <a:gd name="T8" fmla="*/ 50 w 69"/>
                      <a:gd name="T9" fmla="*/ 19 h 47"/>
                      <a:gd name="T10" fmla="*/ 28 w 69"/>
                      <a:gd name="T11" fmla="*/ 33 h 47"/>
                      <a:gd name="T12" fmla="*/ 22 w 69"/>
                      <a:gd name="T13" fmla="*/ 47 h 47"/>
                      <a:gd name="T14" fmla="*/ 16 w 69"/>
                      <a:gd name="T15" fmla="*/ 45 h 47"/>
                      <a:gd name="T16" fmla="*/ 12 w 69"/>
                      <a:gd name="T17" fmla="*/ 39 h 47"/>
                      <a:gd name="T18" fmla="*/ 0 w 69"/>
                      <a:gd name="T19" fmla="*/ 35 h 47"/>
                      <a:gd name="T20" fmla="*/ 0 w 69"/>
                      <a:gd name="T21" fmla="*/ 31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10 w 355"/>
                      <a:gd name="T1" fmla="*/ 4 h 277"/>
                      <a:gd name="T2" fmla="*/ 36 w 355"/>
                      <a:gd name="T3" fmla="*/ 18 h 277"/>
                      <a:gd name="T4" fmla="*/ 46 w 355"/>
                      <a:gd name="T5" fmla="*/ 30 h 277"/>
                      <a:gd name="T6" fmla="*/ 76 w 355"/>
                      <a:gd name="T7" fmla="*/ 52 h 277"/>
                      <a:gd name="T8" fmla="*/ 92 w 355"/>
                      <a:gd name="T9" fmla="*/ 66 h 277"/>
                      <a:gd name="T10" fmla="*/ 122 w 355"/>
                      <a:gd name="T11" fmla="*/ 98 h 277"/>
                      <a:gd name="T12" fmla="*/ 136 w 355"/>
                      <a:gd name="T13" fmla="*/ 128 h 277"/>
                      <a:gd name="T14" fmla="*/ 148 w 355"/>
                      <a:gd name="T15" fmla="*/ 132 h 277"/>
                      <a:gd name="T16" fmla="*/ 154 w 355"/>
                      <a:gd name="T17" fmla="*/ 150 h 277"/>
                      <a:gd name="T18" fmla="*/ 176 w 355"/>
                      <a:gd name="T19" fmla="*/ 152 h 277"/>
                      <a:gd name="T20" fmla="*/ 170 w 355"/>
                      <a:gd name="T21" fmla="*/ 196 h 277"/>
                      <a:gd name="T22" fmla="*/ 180 w 355"/>
                      <a:gd name="T23" fmla="*/ 224 h 277"/>
                      <a:gd name="T24" fmla="*/ 198 w 355"/>
                      <a:gd name="T25" fmla="*/ 232 h 277"/>
                      <a:gd name="T26" fmla="*/ 216 w 355"/>
                      <a:gd name="T27" fmla="*/ 234 h 277"/>
                      <a:gd name="T28" fmla="*/ 236 w 355"/>
                      <a:gd name="T29" fmla="*/ 242 h 277"/>
                      <a:gd name="T30" fmla="*/ 254 w 355"/>
                      <a:gd name="T31" fmla="*/ 236 h 277"/>
                      <a:gd name="T32" fmla="*/ 272 w 355"/>
                      <a:gd name="T33" fmla="*/ 248 h 277"/>
                      <a:gd name="T34" fmla="*/ 296 w 355"/>
                      <a:gd name="T35" fmla="*/ 256 h 277"/>
                      <a:gd name="T36" fmla="*/ 314 w 355"/>
                      <a:gd name="T37" fmla="*/ 264 h 277"/>
                      <a:gd name="T38" fmla="*/ 352 w 355"/>
                      <a:gd name="T39" fmla="*/ 266 h 277"/>
                      <a:gd name="T40" fmla="*/ 342 w 355"/>
                      <a:gd name="T41" fmla="*/ 274 h 277"/>
                      <a:gd name="T42" fmla="*/ 322 w 355"/>
                      <a:gd name="T43" fmla="*/ 272 h 277"/>
                      <a:gd name="T44" fmla="*/ 300 w 355"/>
                      <a:gd name="T45" fmla="*/ 270 h 277"/>
                      <a:gd name="T46" fmla="*/ 288 w 355"/>
                      <a:gd name="T47" fmla="*/ 266 h 277"/>
                      <a:gd name="T48" fmla="*/ 252 w 355"/>
                      <a:gd name="T49" fmla="*/ 264 h 277"/>
                      <a:gd name="T50" fmla="*/ 234 w 355"/>
                      <a:gd name="T51" fmla="*/ 260 h 277"/>
                      <a:gd name="T52" fmla="*/ 172 w 355"/>
                      <a:gd name="T53" fmla="*/ 242 h 277"/>
                      <a:gd name="T54" fmla="*/ 160 w 355"/>
                      <a:gd name="T55" fmla="*/ 216 h 277"/>
                      <a:gd name="T56" fmla="*/ 126 w 355"/>
                      <a:gd name="T57" fmla="*/ 200 h 277"/>
                      <a:gd name="T58" fmla="*/ 108 w 355"/>
                      <a:gd name="T59" fmla="*/ 186 h 277"/>
                      <a:gd name="T60" fmla="*/ 94 w 355"/>
                      <a:gd name="T61" fmla="*/ 158 h 277"/>
                      <a:gd name="T62" fmla="*/ 68 w 355"/>
                      <a:gd name="T63" fmla="*/ 108 h 277"/>
                      <a:gd name="T64" fmla="*/ 64 w 355"/>
                      <a:gd name="T65" fmla="*/ 102 h 277"/>
                      <a:gd name="T66" fmla="*/ 58 w 355"/>
                      <a:gd name="T67" fmla="*/ 100 h 277"/>
                      <a:gd name="T68" fmla="*/ 54 w 355"/>
                      <a:gd name="T69" fmla="*/ 88 h 277"/>
                      <a:gd name="T70" fmla="*/ 38 w 355"/>
                      <a:gd name="T71" fmla="*/ 58 h 277"/>
                      <a:gd name="T72" fmla="*/ 20 w 355"/>
                      <a:gd name="T73" fmla="*/ 40 h 277"/>
                      <a:gd name="T74" fmla="*/ 4 w 355"/>
                      <a:gd name="T75" fmla="*/ 22 h 277"/>
                      <a:gd name="T76" fmla="*/ 10 w 355"/>
                      <a:gd name="T77" fmla="*/ 2 h 277"/>
                      <a:gd name="T78" fmla="*/ 10 w 355"/>
                      <a:gd name="T79" fmla="*/ 4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54 w 156"/>
                      <a:gd name="T1" fmla="*/ 66 h 206"/>
                      <a:gd name="T2" fmla="*/ 66 w 156"/>
                      <a:gd name="T3" fmla="*/ 58 h 206"/>
                      <a:gd name="T4" fmla="*/ 68 w 156"/>
                      <a:gd name="T5" fmla="*/ 52 h 206"/>
                      <a:gd name="T6" fmla="*/ 80 w 156"/>
                      <a:gd name="T7" fmla="*/ 44 h 206"/>
                      <a:gd name="T8" fmla="*/ 106 w 156"/>
                      <a:gd name="T9" fmla="*/ 22 h 206"/>
                      <a:gd name="T10" fmla="*/ 112 w 156"/>
                      <a:gd name="T11" fmla="*/ 4 h 206"/>
                      <a:gd name="T12" fmla="*/ 124 w 156"/>
                      <a:gd name="T13" fmla="*/ 0 h 206"/>
                      <a:gd name="T14" fmla="*/ 150 w 156"/>
                      <a:gd name="T15" fmla="*/ 28 h 206"/>
                      <a:gd name="T16" fmla="*/ 146 w 156"/>
                      <a:gd name="T17" fmla="*/ 44 h 206"/>
                      <a:gd name="T18" fmla="*/ 126 w 156"/>
                      <a:gd name="T19" fmla="*/ 64 h 206"/>
                      <a:gd name="T20" fmla="*/ 132 w 156"/>
                      <a:gd name="T21" fmla="*/ 94 h 206"/>
                      <a:gd name="T22" fmla="*/ 142 w 156"/>
                      <a:gd name="T23" fmla="*/ 110 h 206"/>
                      <a:gd name="T24" fmla="*/ 146 w 156"/>
                      <a:gd name="T25" fmla="*/ 128 h 206"/>
                      <a:gd name="T26" fmla="*/ 128 w 156"/>
                      <a:gd name="T27" fmla="*/ 128 h 206"/>
                      <a:gd name="T28" fmla="*/ 116 w 156"/>
                      <a:gd name="T29" fmla="*/ 146 h 206"/>
                      <a:gd name="T30" fmla="*/ 104 w 156"/>
                      <a:gd name="T31" fmla="*/ 156 h 206"/>
                      <a:gd name="T32" fmla="*/ 100 w 156"/>
                      <a:gd name="T33" fmla="*/ 198 h 206"/>
                      <a:gd name="T34" fmla="*/ 88 w 156"/>
                      <a:gd name="T35" fmla="*/ 202 h 206"/>
                      <a:gd name="T36" fmla="*/ 82 w 156"/>
                      <a:gd name="T37" fmla="*/ 206 h 206"/>
                      <a:gd name="T38" fmla="*/ 76 w 156"/>
                      <a:gd name="T39" fmla="*/ 202 h 206"/>
                      <a:gd name="T40" fmla="*/ 72 w 156"/>
                      <a:gd name="T41" fmla="*/ 190 h 206"/>
                      <a:gd name="T42" fmla="*/ 60 w 156"/>
                      <a:gd name="T43" fmla="*/ 186 h 206"/>
                      <a:gd name="T44" fmla="*/ 42 w 156"/>
                      <a:gd name="T45" fmla="*/ 194 h 206"/>
                      <a:gd name="T46" fmla="*/ 28 w 156"/>
                      <a:gd name="T47" fmla="*/ 186 h 206"/>
                      <a:gd name="T48" fmla="*/ 10 w 156"/>
                      <a:gd name="T49" fmla="*/ 148 h 206"/>
                      <a:gd name="T50" fmla="*/ 4 w 156"/>
                      <a:gd name="T51" fmla="*/ 130 h 206"/>
                      <a:gd name="T52" fmla="*/ 0 w 156"/>
                      <a:gd name="T53" fmla="*/ 118 h 206"/>
                      <a:gd name="T54" fmla="*/ 20 w 156"/>
                      <a:gd name="T55" fmla="*/ 96 h 206"/>
                      <a:gd name="T56" fmla="*/ 32 w 156"/>
                      <a:gd name="T57" fmla="*/ 104 h 206"/>
                      <a:gd name="T58" fmla="*/ 34 w 156"/>
                      <a:gd name="T59" fmla="*/ 80 h 206"/>
                      <a:gd name="T60" fmla="*/ 52 w 156"/>
                      <a:gd name="T61" fmla="*/ 70 h 206"/>
                      <a:gd name="T62" fmla="*/ 54 w 156"/>
                      <a:gd name="T63" fmla="*/ 66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4 w 109"/>
                      <a:gd name="T1" fmla="*/ 32 h 38"/>
                      <a:gd name="T2" fmla="*/ 18 w 109"/>
                      <a:gd name="T3" fmla="*/ 10 h 38"/>
                      <a:gd name="T4" fmla="*/ 46 w 109"/>
                      <a:gd name="T5" fmla="*/ 20 h 38"/>
                      <a:gd name="T6" fmla="*/ 72 w 109"/>
                      <a:gd name="T7" fmla="*/ 14 h 38"/>
                      <a:gd name="T8" fmla="*/ 90 w 109"/>
                      <a:gd name="T9" fmla="*/ 0 h 38"/>
                      <a:gd name="T10" fmla="*/ 76 w 109"/>
                      <a:gd name="T11" fmla="*/ 26 h 38"/>
                      <a:gd name="T12" fmla="*/ 60 w 109"/>
                      <a:gd name="T13" fmla="*/ 38 h 38"/>
                      <a:gd name="T14" fmla="*/ 42 w 109"/>
                      <a:gd name="T15" fmla="*/ 32 h 38"/>
                      <a:gd name="T16" fmla="*/ 14 w 109"/>
                      <a:gd name="T17" fmla="*/ 30 h 38"/>
                      <a:gd name="T18" fmla="*/ 4 w 109"/>
                      <a:gd name="T19" fmla="*/ 32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8 w 76"/>
                      <a:gd name="T1" fmla="*/ 18 h 104"/>
                      <a:gd name="T2" fmla="*/ 18 w 76"/>
                      <a:gd name="T3" fmla="*/ 0 h 104"/>
                      <a:gd name="T4" fmla="*/ 34 w 76"/>
                      <a:gd name="T5" fmla="*/ 18 h 104"/>
                      <a:gd name="T6" fmla="*/ 62 w 76"/>
                      <a:gd name="T7" fmla="*/ 4 h 104"/>
                      <a:gd name="T8" fmla="*/ 46 w 76"/>
                      <a:gd name="T9" fmla="*/ 34 h 104"/>
                      <a:gd name="T10" fmla="*/ 54 w 76"/>
                      <a:gd name="T11" fmla="*/ 48 h 104"/>
                      <a:gd name="T12" fmla="*/ 58 w 76"/>
                      <a:gd name="T13" fmla="*/ 60 h 104"/>
                      <a:gd name="T14" fmla="*/ 46 w 76"/>
                      <a:gd name="T15" fmla="*/ 74 h 104"/>
                      <a:gd name="T16" fmla="*/ 34 w 76"/>
                      <a:gd name="T17" fmla="*/ 60 h 104"/>
                      <a:gd name="T18" fmla="*/ 22 w 76"/>
                      <a:gd name="T19" fmla="*/ 48 h 104"/>
                      <a:gd name="T20" fmla="*/ 28 w 76"/>
                      <a:gd name="T21" fmla="*/ 68 h 104"/>
                      <a:gd name="T22" fmla="*/ 30 w 76"/>
                      <a:gd name="T23" fmla="*/ 74 h 104"/>
                      <a:gd name="T24" fmla="*/ 20 w 76"/>
                      <a:gd name="T25" fmla="*/ 104 h 104"/>
                      <a:gd name="T26" fmla="*/ 12 w 76"/>
                      <a:gd name="T27" fmla="*/ 102 h 104"/>
                      <a:gd name="T28" fmla="*/ 8 w 76"/>
                      <a:gd name="T29" fmla="*/ 90 h 104"/>
                      <a:gd name="T30" fmla="*/ 0 w 76"/>
                      <a:gd name="T31" fmla="*/ 54 h 104"/>
                      <a:gd name="T32" fmla="*/ 2 w 76"/>
                      <a:gd name="T33" fmla="*/ 30 h 104"/>
                      <a:gd name="T34" fmla="*/ 8 w 76"/>
                      <a:gd name="T35" fmla="*/ 18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3 w 37"/>
                      <a:gd name="T1" fmla="*/ 28 h 61"/>
                      <a:gd name="T2" fmla="*/ 13 w 37"/>
                      <a:gd name="T3" fmla="*/ 0 h 61"/>
                      <a:gd name="T4" fmla="*/ 15 w 37"/>
                      <a:gd name="T5" fmla="*/ 28 h 61"/>
                      <a:gd name="T6" fmla="*/ 37 w 37"/>
                      <a:gd name="T7" fmla="*/ 38 h 61"/>
                      <a:gd name="T8" fmla="*/ 19 w 37"/>
                      <a:gd name="T9" fmla="*/ 44 h 61"/>
                      <a:gd name="T10" fmla="*/ 5 w 37"/>
                      <a:gd name="T11" fmla="*/ 58 h 61"/>
                      <a:gd name="T12" fmla="*/ 1 w 37"/>
                      <a:gd name="T13" fmla="*/ 34 h 61"/>
                      <a:gd name="T14" fmla="*/ 3 w 37"/>
                      <a:gd name="T15" fmla="*/ 28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7 w 49"/>
                      <a:gd name="T1" fmla="*/ 0 h 29"/>
                      <a:gd name="T2" fmla="*/ 29 w 49"/>
                      <a:gd name="T3" fmla="*/ 0 h 29"/>
                      <a:gd name="T4" fmla="*/ 49 w 49"/>
                      <a:gd name="T5" fmla="*/ 16 h 29"/>
                      <a:gd name="T6" fmla="*/ 35 w 49"/>
                      <a:gd name="T7" fmla="*/ 14 h 29"/>
                      <a:gd name="T8" fmla="*/ 3 w 49"/>
                      <a:gd name="T9" fmla="*/ 16 h 29"/>
                      <a:gd name="T10" fmla="*/ 7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21 w 61"/>
                      <a:gd name="T1" fmla="*/ 38 h 48"/>
                      <a:gd name="T2" fmla="*/ 15 w 61"/>
                      <a:gd name="T3" fmla="*/ 26 h 48"/>
                      <a:gd name="T4" fmla="*/ 3 w 61"/>
                      <a:gd name="T5" fmla="*/ 22 h 48"/>
                      <a:gd name="T6" fmla="*/ 13 w 61"/>
                      <a:gd name="T7" fmla="*/ 8 h 48"/>
                      <a:gd name="T8" fmla="*/ 25 w 61"/>
                      <a:gd name="T9" fmla="*/ 0 h 48"/>
                      <a:gd name="T10" fmla="*/ 49 w 61"/>
                      <a:gd name="T11" fmla="*/ 10 h 48"/>
                      <a:gd name="T12" fmla="*/ 53 w 61"/>
                      <a:gd name="T13" fmla="*/ 20 h 48"/>
                      <a:gd name="T14" fmla="*/ 61 w 61"/>
                      <a:gd name="T15" fmla="*/ 32 h 48"/>
                      <a:gd name="T16" fmla="*/ 41 w 61"/>
                      <a:gd name="T17" fmla="*/ 38 h 48"/>
                      <a:gd name="T18" fmla="*/ 23 w 61"/>
                      <a:gd name="T19" fmla="*/ 44 h 48"/>
                      <a:gd name="T20" fmla="*/ 21 w 61"/>
                      <a:gd name="T21" fmla="*/ 38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46 w 286"/>
                      <a:gd name="T1" fmla="*/ 28 h 182"/>
                      <a:gd name="T2" fmla="*/ 36 w 286"/>
                      <a:gd name="T3" fmla="*/ 14 h 182"/>
                      <a:gd name="T4" fmla="*/ 26 w 286"/>
                      <a:gd name="T5" fmla="*/ 30 h 182"/>
                      <a:gd name="T6" fmla="*/ 0 w 286"/>
                      <a:gd name="T7" fmla="*/ 24 h 182"/>
                      <a:gd name="T8" fmla="*/ 10 w 286"/>
                      <a:gd name="T9" fmla="*/ 42 h 182"/>
                      <a:gd name="T10" fmla="*/ 16 w 286"/>
                      <a:gd name="T11" fmla="*/ 62 h 182"/>
                      <a:gd name="T12" fmla="*/ 24 w 286"/>
                      <a:gd name="T13" fmla="*/ 48 h 182"/>
                      <a:gd name="T14" fmla="*/ 30 w 286"/>
                      <a:gd name="T15" fmla="*/ 44 h 182"/>
                      <a:gd name="T16" fmla="*/ 48 w 286"/>
                      <a:gd name="T17" fmla="*/ 56 h 182"/>
                      <a:gd name="T18" fmla="*/ 70 w 286"/>
                      <a:gd name="T19" fmla="*/ 62 h 182"/>
                      <a:gd name="T20" fmla="*/ 88 w 286"/>
                      <a:gd name="T21" fmla="*/ 72 h 182"/>
                      <a:gd name="T22" fmla="*/ 106 w 286"/>
                      <a:gd name="T23" fmla="*/ 102 h 182"/>
                      <a:gd name="T24" fmla="*/ 104 w 286"/>
                      <a:gd name="T25" fmla="*/ 122 h 182"/>
                      <a:gd name="T26" fmla="*/ 98 w 286"/>
                      <a:gd name="T27" fmla="*/ 134 h 182"/>
                      <a:gd name="T28" fmla="*/ 122 w 286"/>
                      <a:gd name="T29" fmla="*/ 128 h 182"/>
                      <a:gd name="T30" fmla="*/ 140 w 286"/>
                      <a:gd name="T31" fmla="*/ 140 h 182"/>
                      <a:gd name="T32" fmla="*/ 168 w 286"/>
                      <a:gd name="T33" fmla="*/ 148 h 182"/>
                      <a:gd name="T34" fmla="*/ 174 w 286"/>
                      <a:gd name="T35" fmla="*/ 146 h 182"/>
                      <a:gd name="T36" fmla="*/ 168 w 286"/>
                      <a:gd name="T37" fmla="*/ 134 h 182"/>
                      <a:gd name="T38" fmla="*/ 178 w 286"/>
                      <a:gd name="T39" fmla="*/ 136 h 182"/>
                      <a:gd name="T40" fmla="*/ 186 w 286"/>
                      <a:gd name="T41" fmla="*/ 118 h 182"/>
                      <a:gd name="T42" fmla="*/ 202 w 286"/>
                      <a:gd name="T43" fmla="*/ 122 h 182"/>
                      <a:gd name="T44" fmla="*/ 214 w 286"/>
                      <a:gd name="T45" fmla="*/ 130 h 182"/>
                      <a:gd name="T46" fmla="*/ 244 w 286"/>
                      <a:gd name="T47" fmla="*/ 168 h 182"/>
                      <a:gd name="T48" fmla="*/ 262 w 286"/>
                      <a:gd name="T49" fmla="*/ 178 h 182"/>
                      <a:gd name="T50" fmla="*/ 284 w 286"/>
                      <a:gd name="T51" fmla="*/ 170 h 182"/>
                      <a:gd name="T52" fmla="*/ 268 w 286"/>
                      <a:gd name="T53" fmla="*/ 160 h 182"/>
                      <a:gd name="T54" fmla="*/ 256 w 286"/>
                      <a:gd name="T55" fmla="*/ 138 h 182"/>
                      <a:gd name="T56" fmla="*/ 250 w 286"/>
                      <a:gd name="T57" fmla="*/ 132 h 182"/>
                      <a:gd name="T58" fmla="*/ 248 w 286"/>
                      <a:gd name="T59" fmla="*/ 122 h 182"/>
                      <a:gd name="T60" fmla="*/ 236 w 286"/>
                      <a:gd name="T61" fmla="*/ 116 h 182"/>
                      <a:gd name="T62" fmla="*/ 240 w 286"/>
                      <a:gd name="T63" fmla="*/ 96 h 182"/>
                      <a:gd name="T64" fmla="*/ 220 w 286"/>
                      <a:gd name="T65" fmla="*/ 86 h 182"/>
                      <a:gd name="T66" fmla="*/ 210 w 286"/>
                      <a:gd name="T67" fmla="*/ 70 h 182"/>
                      <a:gd name="T68" fmla="*/ 190 w 286"/>
                      <a:gd name="T69" fmla="*/ 54 h 182"/>
                      <a:gd name="T70" fmla="*/ 168 w 286"/>
                      <a:gd name="T71" fmla="*/ 38 h 182"/>
                      <a:gd name="T72" fmla="*/ 156 w 286"/>
                      <a:gd name="T73" fmla="*/ 34 h 182"/>
                      <a:gd name="T74" fmla="*/ 120 w 286"/>
                      <a:gd name="T75" fmla="*/ 16 h 182"/>
                      <a:gd name="T76" fmla="*/ 102 w 286"/>
                      <a:gd name="T77" fmla="*/ 4 h 182"/>
                      <a:gd name="T78" fmla="*/ 96 w 286"/>
                      <a:gd name="T79" fmla="*/ 0 h 182"/>
                      <a:gd name="T80" fmla="*/ 70 w 286"/>
                      <a:gd name="T81" fmla="*/ 10 h 182"/>
                      <a:gd name="T82" fmla="*/ 56 w 286"/>
                      <a:gd name="T83" fmla="*/ 32 h 182"/>
                      <a:gd name="T84" fmla="*/ 46 w 286"/>
                      <a:gd name="T85" fmla="*/ 28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1 w 78"/>
                      <a:gd name="T1" fmla="*/ 58 h 78"/>
                      <a:gd name="T2" fmla="*/ 27 w 78"/>
                      <a:gd name="T3" fmla="*/ 60 h 78"/>
                      <a:gd name="T4" fmla="*/ 45 w 78"/>
                      <a:gd name="T5" fmla="*/ 48 h 78"/>
                      <a:gd name="T6" fmla="*/ 57 w 78"/>
                      <a:gd name="T7" fmla="*/ 30 h 78"/>
                      <a:gd name="T8" fmla="*/ 43 w 78"/>
                      <a:gd name="T9" fmla="*/ 14 h 78"/>
                      <a:gd name="T10" fmla="*/ 43 w 78"/>
                      <a:gd name="T11" fmla="*/ 4 h 78"/>
                      <a:gd name="T12" fmla="*/ 71 w 78"/>
                      <a:gd name="T13" fmla="*/ 26 h 78"/>
                      <a:gd name="T14" fmla="*/ 67 w 78"/>
                      <a:gd name="T15" fmla="*/ 54 h 78"/>
                      <a:gd name="T16" fmla="*/ 33 w 78"/>
                      <a:gd name="T17" fmla="*/ 78 h 78"/>
                      <a:gd name="T18" fmla="*/ 9 w 78"/>
                      <a:gd name="T19" fmla="*/ 66 h 78"/>
                      <a:gd name="T20" fmla="*/ 3 w 78"/>
                      <a:gd name="T21" fmla="*/ 62 h 78"/>
                      <a:gd name="T22" fmla="*/ 1 w 78"/>
                      <a:gd name="T23" fmla="*/ 58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3 w 17"/>
                      <a:gd name="T1" fmla="*/ 4 h 18"/>
                      <a:gd name="T2" fmla="*/ 3 w 17"/>
                      <a:gd name="T3" fmla="*/ 14 h 18"/>
                      <a:gd name="T4" fmla="*/ 3 w 17"/>
                      <a:gd name="T5" fmla="*/ 4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8 w 26"/>
                      <a:gd name="T1" fmla="*/ 14 h 22"/>
                      <a:gd name="T2" fmla="*/ 14 w 26"/>
                      <a:gd name="T3" fmla="*/ 0 h 22"/>
                      <a:gd name="T4" fmla="*/ 14 w 26"/>
                      <a:gd name="T5" fmla="*/ 22 h 22"/>
                      <a:gd name="T6" fmla="*/ 8 w 26"/>
                      <a:gd name="T7" fmla="*/ 14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7 w 20"/>
                      <a:gd name="T3" fmla="*/ 2 h 15"/>
                      <a:gd name="T4" fmla="*/ 9 w 20"/>
                      <a:gd name="T5" fmla="*/ 12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5 w 20"/>
                      <a:gd name="T3" fmla="*/ 2 h 15"/>
                      <a:gd name="T4" fmla="*/ 15 w 20"/>
                      <a:gd name="T5" fmla="*/ 14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50 h 80"/>
                      <a:gd name="T2" fmla="*/ 14 w 80"/>
                      <a:gd name="T3" fmla="*/ 24 h 80"/>
                      <a:gd name="T4" fmla="*/ 26 w 80"/>
                      <a:gd name="T5" fmla="*/ 20 h 80"/>
                      <a:gd name="T6" fmla="*/ 48 w 80"/>
                      <a:gd name="T7" fmla="*/ 18 h 80"/>
                      <a:gd name="T8" fmla="*/ 58 w 80"/>
                      <a:gd name="T9" fmla="*/ 0 h 80"/>
                      <a:gd name="T10" fmla="*/ 80 w 80"/>
                      <a:gd name="T11" fmla="*/ 40 h 80"/>
                      <a:gd name="T12" fmla="*/ 70 w 80"/>
                      <a:gd name="T13" fmla="*/ 56 h 80"/>
                      <a:gd name="T14" fmla="*/ 54 w 80"/>
                      <a:gd name="T15" fmla="*/ 62 h 80"/>
                      <a:gd name="T16" fmla="*/ 48 w 80"/>
                      <a:gd name="T17" fmla="*/ 80 h 80"/>
                      <a:gd name="T18" fmla="*/ 32 w 80"/>
                      <a:gd name="T19" fmla="*/ 68 h 80"/>
                      <a:gd name="T20" fmla="*/ 38 w 80"/>
                      <a:gd name="T21" fmla="*/ 52 h 80"/>
                      <a:gd name="T22" fmla="*/ 30 w 80"/>
                      <a:gd name="T23" fmla="*/ 28 h 80"/>
                      <a:gd name="T24" fmla="*/ 20 w 80"/>
                      <a:gd name="T25" fmla="*/ 48 h 80"/>
                      <a:gd name="T26" fmla="*/ 8 w 80"/>
                      <a:gd name="T27" fmla="*/ 56 h 80"/>
                      <a:gd name="T28" fmla="*/ 0 w 80"/>
                      <a:gd name="T29" fmla="*/ 5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14 w 94"/>
                      <a:gd name="T1" fmla="*/ 96 h 174"/>
                      <a:gd name="T2" fmla="*/ 26 w 94"/>
                      <a:gd name="T3" fmla="*/ 128 h 174"/>
                      <a:gd name="T4" fmla="*/ 32 w 94"/>
                      <a:gd name="T5" fmla="*/ 108 h 174"/>
                      <a:gd name="T6" fmla="*/ 52 w 94"/>
                      <a:gd name="T7" fmla="*/ 100 h 174"/>
                      <a:gd name="T8" fmla="*/ 46 w 94"/>
                      <a:gd name="T9" fmla="*/ 124 h 174"/>
                      <a:gd name="T10" fmla="*/ 66 w 94"/>
                      <a:gd name="T11" fmla="*/ 126 h 174"/>
                      <a:gd name="T12" fmla="*/ 76 w 94"/>
                      <a:gd name="T13" fmla="*/ 142 h 174"/>
                      <a:gd name="T14" fmla="*/ 58 w 94"/>
                      <a:gd name="T15" fmla="*/ 148 h 174"/>
                      <a:gd name="T16" fmla="*/ 74 w 94"/>
                      <a:gd name="T17" fmla="*/ 174 h 174"/>
                      <a:gd name="T18" fmla="*/ 84 w 94"/>
                      <a:gd name="T19" fmla="*/ 154 h 174"/>
                      <a:gd name="T20" fmla="*/ 82 w 94"/>
                      <a:gd name="T21" fmla="*/ 112 h 174"/>
                      <a:gd name="T22" fmla="*/ 60 w 94"/>
                      <a:gd name="T23" fmla="*/ 106 h 174"/>
                      <a:gd name="T24" fmla="*/ 50 w 94"/>
                      <a:gd name="T25" fmla="*/ 82 h 174"/>
                      <a:gd name="T26" fmla="*/ 34 w 94"/>
                      <a:gd name="T27" fmla="*/ 82 h 174"/>
                      <a:gd name="T28" fmla="*/ 30 w 94"/>
                      <a:gd name="T29" fmla="*/ 70 h 174"/>
                      <a:gd name="T30" fmla="*/ 42 w 94"/>
                      <a:gd name="T31" fmla="*/ 42 h 174"/>
                      <a:gd name="T32" fmla="*/ 30 w 94"/>
                      <a:gd name="T33" fmla="*/ 0 h 174"/>
                      <a:gd name="T34" fmla="*/ 18 w 94"/>
                      <a:gd name="T35" fmla="*/ 22 h 174"/>
                      <a:gd name="T36" fmla="*/ 4 w 94"/>
                      <a:gd name="T37" fmla="*/ 46 h 174"/>
                      <a:gd name="T38" fmla="*/ 14 w 94"/>
                      <a:gd name="T39" fmla="*/ 76 h 174"/>
                      <a:gd name="T40" fmla="*/ 14 w 94"/>
                      <a:gd name="T41" fmla="*/ 96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6 w 32"/>
                      <a:gd name="T1" fmla="*/ 24 h 50"/>
                      <a:gd name="T2" fmla="*/ 12 w 32"/>
                      <a:gd name="T3" fmla="*/ 0 h 50"/>
                      <a:gd name="T4" fmla="*/ 20 w 32"/>
                      <a:gd name="T5" fmla="*/ 16 h 50"/>
                      <a:gd name="T6" fmla="*/ 22 w 32"/>
                      <a:gd name="T7" fmla="*/ 24 h 50"/>
                      <a:gd name="T8" fmla="*/ 28 w 32"/>
                      <a:gd name="T9" fmla="*/ 26 h 50"/>
                      <a:gd name="T10" fmla="*/ 32 w 32"/>
                      <a:gd name="T11" fmla="*/ 38 h 50"/>
                      <a:gd name="T12" fmla="*/ 18 w 32"/>
                      <a:gd name="T13" fmla="*/ 50 h 50"/>
                      <a:gd name="T14" fmla="*/ 6 w 32"/>
                      <a:gd name="T15" fmla="*/ 24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44 h 50"/>
                      <a:gd name="T2" fmla="*/ 22 w 43"/>
                      <a:gd name="T3" fmla="*/ 20 h 50"/>
                      <a:gd name="T4" fmla="*/ 36 w 43"/>
                      <a:gd name="T5" fmla="*/ 0 h 50"/>
                      <a:gd name="T6" fmla="*/ 24 w 43"/>
                      <a:gd name="T7" fmla="*/ 28 h 50"/>
                      <a:gd name="T8" fmla="*/ 2 w 43"/>
                      <a:gd name="T9" fmla="*/ 50 h 50"/>
                      <a:gd name="T10" fmla="*/ 0 w 43"/>
                      <a:gd name="T11" fmla="*/ 44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21 w 471"/>
                      <a:gd name="T1" fmla="*/ 280 h 281"/>
                      <a:gd name="T2" fmla="*/ 24 w 471"/>
                      <a:gd name="T3" fmla="*/ 250 h 281"/>
                      <a:gd name="T4" fmla="*/ 22 w 471"/>
                      <a:gd name="T5" fmla="*/ 245 h 281"/>
                      <a:gd name="T6" fmla="*/ 16 w 471"/>
                      <a:gd name="T7" fmla="*/ 218 h 281"/>
                      <a:gd name="T8" fmla="*/ 4 w 471"/>
                      <a:gd name="T9" fmla="*/ 215 h 281"/>
                      <a:gd name="T10" fmla="*/ 0 w 471"/>
                      <a:gd name="T11" fmla="*/ 191 h 281"/>
                      <a:gd name="T12" fmla="*/ 12 w 471"/>
                      <a:gd name="T13" fmla="*/ 180 h 281"/>
                      <a:gd name="T14" fmla="*/ 6 w 471"/>
                      <a:gd name="T15" fmla="*/ 165 h 281"/>
                      <a:gd name="T16" fmla="*/ 2 w 471"/>
                      <a:gd name="T17" fmla="*/ 160 h 281"/>
                      <a:gd name="T18" fmla="*/ 28 w 471"/>
                      <a:gd name="T19" fmla="*/ 120 h 281"/>
                      <a:gd name="T20" fmla="*/ 44 w 471"/>
                      <a:gd name="T21" fmla="*/ 96 h 281"/>
                      <a:gd name="T22" fmla="*/ 42 w 471"/>
                      <a:gd name="T23" fmla="*/ 70 h 281"/>
                      <a:gd name="T24" fmla="*/ 24 w 471"/>
                      <a:gd name="T25" fmla="*/ 43 h 281"/>
                      <a:gd name="T26" fmla="*/ 20 w 471"/>
                      <a:gd name="T27" fmla="*/ 32 h 281"/>
                      <a:gd name="T28" fmla="*/ 26 w 471"/>
                      <a:gd name="T29" fmla="*/ 36 h 281"/>
                      <a:gd name="T30" fmla="*/ 48 w 471"/>
                      <a:gd name="T31" fmla="*/ 35 h 281"/>
                      <a:gd name="T32" fmla="*/ 64 w 471"/>
                      <a:gd name="T33" fmla="*/ 11 h 281"/>
                      <a:gd name="T34" fmla="*/ 82 w 471"/>
                      <a:gd name="T35" fmla="*/ 0 h 281"/>
                      <a:gd name="T36" fmla="*/ 88 w 471"/>
                      <a:gd name="T37" fmla="*/ 2 h 281"/>
                      <a:gd name="T38" fmla="*/ 92 w 471"/>
                      <a:gd name="T39" fmla="*/ 9 h 281"/>
                      <a:gd name="T40" fmla="*/ 98 w 471"/>
                      <a:gd name="T41" fmla="*/ 5 h 281"/>
                      <a:gd name="T42" fmla="*/ 110 w 471"/>
                      <a:gd name="T43" fmla="*/ 8 h 281"/>
                      <a:gd name="T44" fmla="*/ 116 w 471"/>
                      <a:gd name="T45" fmla="*/ 9 h 281"/>
                      <a:gd name="T46" fmla="*/ 141 w 471"/>
                      <a:gd name="T47" fmla="*/ 14 h 281"/>
                      <a:gd name="T48" fmla="*/ 155 w 471"/>
                      <a:gd name="T49" fmla="*/ 24 h 281"/>
                      <a:gd name="T50" fmla="*/ 167 w 471"/>
                      <a:gd name="T51" fmla="*/ 17 h 281"/>
                      <a:gd name="T52" fmla="*/ 173 w 471"/>
                      <a:gd name="T53" fmla="*/ 14 h 281"/>
                      <a:gd name="T54" fmla="*/ 195 w 471"/>
                      <a:gd name="T55" fmla="*/ 14 h 281"/>
                      <a:gd name="T56" fmla="*/ 211 w 471"/>
                      <a:gd name="T57" fmla="*/ 32 h 281"/>
                      <a:gd name="T58" fmla="*/ 231 w 471"/>
                      <a:gd name="T59" fmla="*/ 59 h 281"/>
                      <a:gd name="T60" fmla="*/ 245 w 471"/>
                      <a:gd name="T61" fmla="*/ 70 h 281"/>
                      <a:gd name="T62" fmla="*/ 257 w 471"/>
                      <a:gd name="T63" fmla="*/ 68 h 281"/>
                      <a:gd name="T64" fmla="*/ 270 w 471"/>
                      <a:gd name="T65" fmla="*/ 65 h 281"/>
                      <a:gd name="T66" fmla="*/ 290 w 471"/>
                      <a:gd name="T67" fmla="*/ 71 h 281"/>
                      <a:gd name="T68" fmla="*/ 300 w 471"/>
                      <a:gd name="T69" fmla="*/ 81 h 281"/>
                      <a:gd name="T70" fmla="*/ 308 w 471"/>
                      <a:gd name="T71" fmla="*/ 90 h 281"/>
                      <a:gd name="T72" fmla="*/ 318 w 471"/>
                      <a:gd name="T73" fmla="*/ 111 h 281"/>
                      <a:gd name="T74" fmla="*/ 322 w 471"/>
                      <a:gd name="T75" fmla="*/ 120 h 281"/>
                      <a:gd name="T76" fmla="*/ 324 w 471"/>
                      <a:gd name="T77" fmla="*/ 125 h 281"/>
                      <a:gd name="T78" fmla="*/ 310 w 471"/>
                      <a:gd name="T79" fmla="*/ 142 h 281"/>
                      <a:gd name="T80" fmla="*/ 322 w 471"/>
                      <a:gd name="T81" fmla="*/ 141 h 281"/>
                      <a:gd name="T82" fmla="*/ 342 w 471"/>
                      <a:gd name="T83" fmla="*/ 155 h 281"/>
                      <a:gd name="T84" fmla="*/ 364 w 471"/>
                      <a:gd name="T85" fmla="*/ 157 h 281"/>
                      <a:gd name="T86" fmla="*/ 380 w 471"/>
                      <a:gd name="T87" fmla="*/ 168 h 281"/>
                      <a:gd name="T88" fmla="*/ 382 w 471"/>
                      <a:gd name="T89" fmla="*/ 172 h 281"/>
                      <a:gd name="T90" fmla="*/ 382 w 471"/>
                      <a:gd name="T91" fmla="*/ 176 h 281"/>
                      <a:gd name="T92" fmla="*/ 394 w 471"/>
                      <a:gd name="T93" fmla="*/ 172 h 281"/>
                      <a:gd name="T94" fmla="*/ 400 w 471"/>
                      <a:gd name="T95" fmla="*/ 171 h 281"/>
                      <a:gd name="T96" fmla="*/ 439 w 471"/>
                      <a:gd name="T97" fmla="*/ 185 h 281"/>
                      <a:gd name="T98" fmla="*/ 447 w 471"/>
                      <a:gd name="T99" fmla="*/ 199 h 281"/>
                      <a:gd name="T100" fmla="*/ 465 w 471"/>
                      <a:gd name="T101" fmla="*/ 201 h 281"/>
                      <a:gd name="T102" fmla="*/ 471 w 471"/>
                      <a:gd name="T103" fmla="*/ 215 h 281"/>
                      <a:gd name="T104" fmla="*/ 451 w 471"/>
                      <a:gd name="T105" fmla="*/ 258 h 281"/>
                      <a:gd name="T106" fmla="*/ 435 w 471"/>
                      <a:gd name="T107" fmla="*/ 28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406 w 984"/>
                      <a:gd name="T1" fmla="*/ 6 h 844"/>
                      <a:gd name="T2" fmla="*/ 502 w 984"/>
                      <a:gd name="T3" fmla="*/ 34 h 844"/>
                      <a:gd name="T4" fmla="*/ 550 w 984"/>
                      <a:gd name="T5" fmla="*/ 38 h 844"/>
                      <a:gd name="T6" fmla="*/ 578 w 984"/>
                      <a:gd name="T7" fmla="*/ 130 h 844"/>
                      <a:gd name="T8" fmla="*/ 586 w 984"/>
                      <a:gd name="T9" fmla="*/ 90 h 844"/>
                      <a:gd name="T10" fmla="*/ 606 w 984"/>
                      <a:gd name="T11" fmla="*/ 70 h 844"/>
                      <a:gd name="T12" fmla="*/ 642 w 984"/>
                      <a:gd name="T13" fmla="*/ 126 h 844"/>
                      <a:gd name="T14" fmla="*/ 682 w 984"/>
                      <a:gd name="T15" fmla="*/ 98 h 844"/>
                      <a:gd name="T16" fmla="*/ 706 w 984"/>
                      <a:gd name="T17" fmla="*/ 86 h 844"/>
                      <a:gd name="T18" fmla="*/ 762 w 984"/>
                      <a:gd name="T19" fmla="*/ 2 h 844"/>
                      <a:gd name="T20" fmla="*/ 798 w 984"/>
                      <a:gd name="T21" fmla="*/ 70 h 844"/>
                      <a:gd name="T22" fmla="*/ 798 w 984"/>
                      <a:gd name="T23" fmla="*/ 130 h 844"/>
                      <a:gd name="T24" fmla="*/ 790 w 984"/>
                      <a:gd name="T25" fmla="*/ 158 h 844"/>
                      <a:gd name="T26" fmla="*/ 766 w 984"/>
                      <a:gd name="T27" fmla="*/ 162 h 844"/>
                      <a:gd name="T28" fmla="*/ 762 w 984"/>
                      <a:gd name="T29" fmla="*/ 186 h 844"/>
                      <a:gd name="T30" fmla="*/ 802 w 984"/>
                      <a:gd name="T31" fmla="*/ 226 h 844"/>
                      <a:gd name="T32" fmla="*/ 786 w 984"/>
                      <a:gd name="T33" fmla="*/ 322 h 844"/>
                      <a:gd name="T34" fmla="*/ 830 w 984"/>
                      <a:gd name="T35" fmla="*/ 414 h 844"/>
                      <a:gd name="T36" fmla="*/ 854 w 984"/>
                      <a:gd name="T37" fmla="*/ 450 h 844"/>
                      <a:gd name="T38" fmla="*/ 830 w 984"/>
                      <a:gd name="T39" fmla="*/ 450 h 844"/>
                      <a:gd name="T40" fmla="*/ 746 w 984"/>
                      <a:gd name="T41" fmla="*/ 378 h 844"/>
                      <a:gd name="T42" fmla="*/ 678 w 984"/>
                      <a:gd name="T43" fmla="*/ 402 h 844"/>
                      <a:gd name="T44" fmla="*/ 590 w 984"/>
                      <a:gd name="T45" fmla="*/ 442 h 844"/>
                      <a:gd name="T46" fmla="*/ 642 w 984"/>
                      <a:gd name="T47" fmla="*/ 578 h 844"/>
                      <a:gd name="T48" fmla="*/ 710 w 984"/>
                      <a:gd name="T49" fmla="*/ 610 h 844"/>
                      <a:gd name="T50" fmla="*/ 738 w 984"/>
                      <a:gd name="T51" fmla="*/ 550 h 844"/>
                      <a:gd name="T52" fmla="*/ 774 w 984"/>
                      <a:gd name="T53" fmla="*/ 570 h 844"/>
                      <a:gd name="T54" fmla="*/ 766 w 984"/>
                      <a:gd name="T55" fmla="*/ 630 h 844"/>
                      <a:gd name="T56" fmla="*/ 802 w 984"/>
                      <a:gd name="T57" fmla="*/ 670 h 844"/>
                      <a:gd name="T58" fmla="*/ 838 w 984"/>
                      <a:gd name="T59" fmla="*/ 658 h 844"/>
                      <a:gd name="T60" fmla="*/ 922 w 984"/>
                      <a:gd name="T61" fmla="*/ 806 h 844"/>
                      <a:gd name="T62" fmla="*/ 942 w 984"/>
                      <a:gd name="T63" fmla="*/ 826 h 844"/>
                      <a:gd name="T64" fmla="*/ 874 w 984"/>
                      <a:gd name="T65" fmla="*/ 810 h 844"/>
                      <a:gd name="T66" fmla="*/ 830 w 984"/>
                      <a:gd name="T67" fmla="*/ 758 h 844"/>
                      <a:gd name="T68" fmla="*/ 778 w 984"/>
                      <a:gd name="T69" fmla="*/ 710 h 844"/>
                      <a:gd name="T70" fmla="*/ 702 w 984"/>
                      <a:gd name="T71" fmla="*/ 662 h 844"/>
                      <a:gd name="T72" fmla="*/ 614 w 984"/>
                      <a:gd name="T73" fmla="*/ 646 h 844"/>
                      <a:gd name="T74" fmla="*/ 506 w 984"/>
                      <a:gd name="T75" fmla="*/ 594 h 844"/>
                      <a:gd name="T76" fmla="*/ 462 w 984"/>
                      <a:gd name="T77" fmla="*/ 506 h 844"/>
                      <a:gd name="T78" fmla="*/ 430 w 984"/>
                      <a:gd name="T79" fmla="*/ 462 h 844"/>
                      <a:gd name="T80" fmla="*/ 382 w 984"/>
                      <a:gd name="T81" fmla="*/ 430 h 844"/>
                      <a:gd name="T82" fmla="*/ 342 w 984"/>
                      <a:gd name="T83" fmla="*/ 370 h 844"/>
                      <a:gd name="T84" fmla="*/ 354 w 984"/>
                      <a:gd name="T85" fmla="*/ 414 h 844"/>
                      <a:gd name="T86" fmla="*/ 418 w 984"/>
                      <a:gd name="T87" fmla="*/ 494 h 844"/>
                      <a:gd name="T88" fmla="*/ 422 w 984"/>
                      <a:gd name="T89" fmla="*/ 526 h 844"/>
                      <a:gd name="T90" fmla="*/ 394 w 984"/>
                      <a:gd name="T91" fmla="*/ 498 h 844"/>
                      <a:gd name="T92" fmla="*/ 354 w 984"/>
                      <a:gd name="T93" fmla="*/ 466 h 844"/>
                      <a:gd name="T94" fmla="*/ 314 w 984"/>
                      <a:gd name="T95" fmla="*/ 402 h 844"/>
                      <a:gd name="T96" fmla="*/ 266 w 984"/>
                      <a:gd name="T97" fmla="*/ 346 h 844"/>
                      <a:gd name="T98" fmla="*/ 210 w 984"/>
                      <a:gd name="T99" fmla="*/ 314 h 844"/>
                      <a:gd name="T100" fmla="*/ 154 w 984"/>
                      <a:gd name="T101" fmla="*/ 238 h 844"/>
                      <a:gd name="T102" fmla="*/ 66 w 984"/>
                      <a:gd name="T103" fmla="*/ 66 h 844"/>
                      <a:gd name="T104" fmla="*/ 34 w 984"/>
                      <a:gd name="T105" fmla="*/ 38 h 844"/>
                      <a:gd name="T106" fmla="*/ 46 w 984"/>
                      <a:gd name="T107" fmla="*/ 22 h 844"/>
                      <a:gd name="T108" fmla="*/ 102 w 984"/>
                      <a:gd name="T109" fmla="*/ 7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6 w 36"/>
                      <a:gd name="T1" fmla="*/ 28 h 48"/>
                      <a:gd name="T2" fmla="*/ 10 w 36"/>
                      <a:gd name="T3" fmla="*/ 48 h 48"/>
                      <a:gd name="T4" fmla="*/ 6 w 36"/>
                      <a:gd name="T5" fmla="*/ 28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5 h 37"/>
                      <a:gd name="T2" fmla="*/ 12 w 36"/>
                      <a:gd name="T3" fmla="*/ 1 h 37"/>
                      <a:gd name="T4" fmla="*/ 36 w 36"/>
                      <a:gd name="T5" fmla="*/ 17 h 37"/>
                      <a:gd name="T6" fmla="*/ 8 w 36"/>
                      <a:gd name="T7" fmla="*/ 17 h 37"/>
                      <a:gd name="T8" fmla="*/ 0 w 36"/>
                      <a:gd name="T9" fmla="*/ 5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49 h 96"/>
                      <a:gd name="T2" fmla="*/ 28 w 170"/>
                      <a:gd name="T3" fmla="*/ 25 h 96"/>
                      <a:gd name="T4" fmla="*/ 56 w 170"/>
                      <a:gd name="T5" fmla="*/ 21 h 96"/>
                      <a:gd name="T6" fmla="*/ 80 w 170"/>
                      <a:gd name="T7" fmla="*/ 9 h 96"/>
                      <a:gd name="T8" fmla="*/ 64 w 170"/>
                      <a:gd name="T9" fmla="*/ 25 h 96"/>
                      <a:gd name="T10" fmla="*/ 124 w 170"/>
                      <a:gd name="T11" fmla="*/ 49 h 96"/>
                      <a:gd name="T12" fmla="*/ 160 w 170"/>
                      <a:gd name="T13" fmla="*/ 65 h 96"/>
                      <a:gd name="T14" fmla="*/ 116 w 170"/>
                      <a:gd name="T15" fmla="*/ 77 h 96"/>
                      <a:gd name="T16" fmla="*/ 88 w 170"/>
                      <a:gd name="T17" fmla="*/ 57 h 96"/>
                      <a:gd name="T18" fmla="*/ 76 w 170"/>
                      <a:gd name="T19" fmla="*/ 53 h 96"/>
                      <a:gd name="T20" fmla="*/ 24 w 170"/>
                      <a:gd name="T21" fmla="*/ 41 h 96"/>
                      <a:gd name="T22" fmla="*/ 0 w 170"/>
                      <a:gd name="T23" fmla="*/ 49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52 w 138"/>
                      <a:gd name="T3" fmla="*/ 4 h 44"/>
                      <a:gd name="T4" fmla="*/ 88 w 138"/>
                      <a:gd name="T5" fmla="*/ 24 h 44"/>
                      <a:gd name="T6" fmla="*/ 112 w 138"/>
                      <a:gd name="T7" fmla="*/ 20 h 44"/>
                      <a:gd name="T8" fmla="*/ 108 w 138"/>
                      <a:gd name="T9" fmla="*/ 44 h 44"/>
                      <a:gd name="T10" fmla="*/ 64 w 138"/>
                      <a:gd name="T11" fmla="*/ 40 h 44"/>
                      <a:gd name="T12" fmla="*/ 0 w 138"/>
                      <a:gd name="T13" fmla="*/ 36 h 44"/>
                      <a:gd name="T14" fmla="*/ 28 w 138"/>
                      <a:gd name="T15" fmla="*/ 2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17 w 57"/>
                      <a:gd name="T1" fmla="*/ 25 h 42"/>
                      <a:gd name="T2" fmla="*/ 37 w 57"/>
                      <a:gd name="T3" fmla="*/ 13 h 42"/>
                      <a:gd name="T4" fmla="*/ 17 w 57"/>
                      <a:gd name="T5" fmla="*/ 25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19 w 39"/>
                      <a:gd name="T1" fmla="*/ 32 h 52"/>
                      <a:gd name="T2" fmla="*/ 19 w 39"/>
                      <a:gd name="T3" fmla="*/ 0 h 52"/>
                      <a:gd name="T4" fmla="*/ 19 w 39"/>
                      <a:gd name="T5" fmla="*/ 32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4 w 44"/>
                      <a:gd name="T1" fmla="*/ 9 h 80"/>
                      <a:gd name="T2" fmla="*/ 20 w 44"/>
                      <a:gd name="T3" fmla="*/ 33 h 80"/>
                      <a:gd name="T4" fmla="*/ 24 w 44"/>
                      <a:gd name="T5" fmla="*/ 49 h 80"/>
                      <a:gd name="T6" fmla="*/ 36 w 44"/>
                      <a:gd name="T7" fmla="*/ 53 h 80"/>
                      <a:gd name="T8" fmla="*/ 24 w 44"/>
                      <a:gd name="T9" fmla="*/ 73 h 80"/>
                      <a:gd name="T10" fmla="*/ 0 w 44"/>
                      <a:gd name="T11" fmla="*/ 21 h 80"/>
                      <a:gd name="T12" fmla="*/ 4 w 44"/>
                      <a:gd name="T13" fmla="*/ 9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220 w 323"/>
                      <a:gd name="T1" fmla="*/ 1 h 64"/>
                      <a:gd name="T2" fmla="*/ 231 w 323"/>
                      <a:gd name="T3" fmla="*/ 8 h 64"/>
                      <a:gd name="T4" fmla="*/ 235 w 323"/>
                      <a:gd name="T5" fmla="*/ 0 h 64"/>
                      <a:gd name="T6" fmla="*/ 265 w 323"/>
                      <a:gd name="T7" fmla="*/ 0 h 64"/>
                      <a:gd name="T8" fmla="*/ 287 w 323"/>
                      <a:gd name="T9" fmla="*/ 17 h 64"/>
                      <a:gd name="T10" fmla="*/ 319 w 323"/>
                      <a:gd name="T11" fmla="*/ 10 h 64"/>
                      <a:gd name="T12" fmla="*/ 314 w 323"/>
                      <a:gd name="T13" fmla="*/ 29 h 64"/>
                      <a:gd name="T14" fmla="*/ 298 w 323"/>
                      <a:gd name="T15" fmla="*/ 46 h 64"/>
                      <a:gd name="T16" fmla="*/ 295 w 323"/>
                      <a:gd name="T17" fmla="*/ 29 h 64"/>
                      <a:gd name="T18" fmla="*/ 287 w 323"/>
                      <a:gd name="T19" fmla="*/ 31 h 64"/>
                      <a:gd name="T20" fmla="*/ 279 w 323"/>
                      <a:gd name="T21" fmla="*/ 29 h 64"/>
                      <a:gd name="T22" fmla="*/ 263 w 323"/>
                      <a:gd name="T23" fmla="*/ 21 h 64"/>
                      <a:gd name="T24" fmla="*/ 228 w 323"/>
                      <a:gd name="T25" fmla="*/ 38 h 64"/>
                      <a:gd name="T26" fmla="*/ 201 w 323"/>
                      <a:gd name="T27" fmla="*/ 44 h 64"/>
                      <a:gd name="T28" fmla="*/ 212 w 323"/>
                      <a:gd name="T29" fmla="*/ 57 h 64"/>
                      <a:gd name="T30" fmla="*/ 188 w 323"/>
                      <a:gd name="T31" fmla="*/ 63 h 64"/>
                      <a:gd name="T32" fmla="*/ 169 w 323"/>
                      <a:gd name="T33" fmla="*/ 61 h 64"/>
                      <a:gd name="T34" fmla="*/ 177 w 323"/>
                      <a:gd name="T35" fmla="*/ 57 h 64"/>
                      <a:gd name="T36" fmla="*/ 171 w 323"/>
                      <a:gd name="T37" fmla="*/ 40 h 64"/>
                      <a:gd name="T38" fmla="*/ 169 w 323"/>
                      <a:gd name="T39" fmla="*/ 31 h 64"/>
                      <a:gd name="T40" fmla="*/ 158 w 323"/>
                      <a:gd name="T41" fmla="*/ 23 h 64"/>
                      <a:gd name="T42" fmla="*/ 142 w 323"/>
                      <a:gd name="T43" fmla="*/ 27 h 64"/>
                      <a:gd name="T44" fmla="*/ 134 w 323"/>
                      <a:gd name="T45" fmla="*/ 27 h 64"/>
                      <a:gd name="T46" fmla="*/ 123 w 323"/>
                      <a:gd name="T47" fmla="*/ 25 h 64"/>
                      <a:gd name="T48" fmla="*/ 83 w 323"/>
                      <a:gd name="T49" fmla="*/ 2 h 64"/>
                      <a:gd name="T50" fmla="*/ 59 w 323"/>
                      <a:gd name="T51" fmla="*/ 14 h 64"/>
                      <a:gd name="T52" fmla="*/ 1 w 323"/>
                      <a:gd name="T53" fmla="*/ 0 h 64"/>
                      <a:gd name="T54" fmla="*/ 220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05 w 300"/>
                      <a:gd name="T1" fmla="*/ 31 h 31"/>
                      <a:gd name="T2" fmla="*/ 30 w 300"/>
                      <a:gd name="T3" fmla="*/ 1 h 31"/>
                      <a:gd name="T4" fmla="*/ 285 w 300"/>
                      <a:gd name="T5" fmla="*/ 0 h 31"/>
                      <a:gd name="T6" fmla="*/ 296 w 300"/>
                      <a:gd name="T7" fmla="*/ 14 h 31"/>
                      <a:gd name="T8" fmla="*/ 264 w 300"/>
                      <a:gd name="T9" fmla="*/ 16 h 31"/>
                      <a:gd name="T10" fmla="*/ 105 w 300"/>
                      <a:gd name="T11" fmla="*/ 3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25 h 29"/>
                      <a:gd name="T2" fmla="*/ 12 w 41"/>
                      <a:gd name="T3" fmla="*/ 29 h 29"/>
                      <a:gd name="T4" fmla="*/ 0 w 41"/>
                      <a:gd name="T5" fmla="*/ 25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5 w 47"/>
                      <a:gd name="T1" fmla="*/ 156 h 165"/>
                      <a:gd name="T2" fmla="*/ 15 w 47"/>
                      <a:gd name="T3" fmla="*/ 108 h 165"/>
                      <a:gd name="T4" fmla="*/ 17 w 47"/>
                      <a:gd name="T5" fmla="*/ 68 h 165"/>
                      <a:gd name="T6" fmla="*/ 11 w 47"/>
                      <a:gd name="T7" fmla="*/ 40 h 165"/>
                      <a:gd name="T8" fmla="*/ 17 w 47"/>
                      <a:gd name="T9" fmla="*/ 12 h 165"/>
                      <a:gd name="T10" fmla="*/ 21 w 47"/>
                      <a:gd name="T11" fmla="*/ 0 h 165"/>
                      <a:gd name="T12" fmla="*/ 31 w 47"/>
                      <a:gd name="T13" fmla="*/ 30 h 165"/>
                      <a:gd name="T14" fmla="*/ 47 w 47"/>
                      <a:gd name="T15" fmla="*/ 98 h 165"/>
                      <a:gd name="T16" fmla="*/ 31 w 47"/>
                      <a:gd name="T17" fmla="*/ 108 h 165"/>
                      <a:gd name="T18" fmla="*/ 23 w 47"/>
                      <a:gd name="T19" fmla="*/ 126 h 165"/>
                      <a:gd name="T20" fmla="*/ 21 w 47"/>
                      <a:gd name="T21" fmla="*/ 132 h 165"/>
                      <a:gd name="T22" fmla="*/ 27 w 47"/>
                      <a:gd name="T23" fmla="*/ 134 h 165"/>
                      <a:gd name="T24" fmla="*/ 31 w 47"/>
                      <a:gd name="T25" fmla="*/ 146 h 165"/>
                      <a:gd name="T26" fmla="*/ 13 w 47"/>
                      <a:gd name="T27" fmla="*/ 148 h 165"/>
                      <a:gd name="T28" fmla="*/ 7 w 47"/>
                      <a:gd name="T29" fmla="*/ 160 h 165"/>
                      <a:gd name="T30" fmla="*/ 3 w 47"/>
                      <a:gd name="T31" fmla="*/ 154 h 165"/>
                      <a:gd name="T32" fmla="*/ 5 w 47"/>
                      <a:gd name="T33" fmla="*/ 156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26 w 138"/>
                      <a:gd name="T1" fmla="*/ 61 h 103"/>
                      <a:gd name="T2" fmla="*/ 30 w 138"/>
                      <a:gd name="T3" fmla="*/ 43 h 103"/>
                      <a:gd name="T4" fmla="*/ 50 w 138"/>
                      <a:gd name="T5" fmla="*/ 33 h 103"/>
                      <a:gd name="T6" fmla="*/ 54 w 138"/>
                      <a:gd name="T7" fmla="*/ 45 h 103"/>
                      <a:gd name="T8" fmla="*/ 66 w 138"/>
                      <a:gd name="T9" fmla="*/ 49 h 103"/>
                      <a:gd name="T10" fmla="*/ 80 w 138"/>
                      <a:gd name="T11" fmla="*/ 55 h 103"/>
                      <a:gd name="T12" fmla="*/ 116 w 138"/>
                      <a:gd name="T13" fmla="*/ 33 h 103"/>
                      <a:gd name="T14" fmla="*/ 130 w 138"/>
                      <a:gd name="T15" fmla="*/ 17 h 103"/>
                      <a:gd name="T16" fmla="*/ 138 w 138"/>
                      <a:gd name="T17" fmla="*/ 11 h 103"/>
                      <a:gd name="T18" fmla="*/ 106 w 138"/>
                      <a:gd name="T19" fmla="*/ 49 h 103"/>
                      <a:gd name="T20" fmla="*/ 84 w 138"/>
                      <a:gd name="T21" fmla="*/ 67 h 103"/>
                      <a:gd name="T22" fmla="*/ 66 w 138"/>
                      <a:gd name="T23" fmla="*/ 81 h 103"/>
                      <a:gd name="T24" fmla="*/ 48 w 138"/>
                      <a:gd name="T25" fmla="*/ 103 h 103"/>
                      <a:gd name="T26" fmla="*/ 26 w 138"/>
                      <a:gd name="T27" fmla="*/ 89 h 103"/>
                      <a:gd name="T28" fmla="*/ 20 w 138"/>
                      <a:gd name="T29" fmla="*/ 87 h 103"/>
                      <a:gd name="T30" fmla="*/ 22 w 138"/>
                      <a:gd name="T31" fmla="*/ 97 h 103"/>
                      <a:gd name="T32" fmla="*/ 0 w 138"/>
                      <a:gd name="T33" fmla="*/ 97 h 103"/>
                      <a:gd name="T34" fmla="*/ 10 w 138"/>
                      <a:gd name="T35" fmla="*/ 79 h 103"/>
                      <a:gd name="T36" fmla="*/ 26 w 138"/>
                      <a:gd name="T37" fmla="*/ 61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158 w 188"/>
                      <a:gd name="T1" fmla="*/ 24 h 214"/>
                      <a:gd name="T2" fmla="*/ 160 w 188"/>
                      <a:gd name="T3" fmla="*/ 6 h 214"/>
                      <a:gd name="T4" fmla="*/ 170 w 188"/>
                      <a:gd name="T5" fmla="*/ 0 h 214"/>
                      <a:gd name="T6" fmla="*/ 182 w 188"/>
                      <a:gd name="T7" fmla="*/ 24 h 214"/>
                      <a:gd name="T8" fmla="*/ 188 w 188"/>
                      <a:gd name="T9" fmla="*/ 42 h 214"/>
                      <a:gd name="T10" fmla="*/ 178 w 188"/>
                      <a:gd name="T11" fmla="*/ 58 h 214"/>
                      <a:gd name="T12" fmla="*/ 170 w 188"/>
                      <a:gd name="T13" fmla="*/ 76 h 214"/>
                      <a:gd name="T14" fmla="*/ 162 w 188"/>
                      <a:gd name="T15" fmla="*/ 126 h 214"/>
                      <a:gd name="T16" fmla="*/ 144 w 188"/>
                      <a:gd name="T17" fmla="*/ 136 h 214"/>
                      <a:gd name="T18" fmla="*/ 120 w 188"/>
                      <a:gd name="T19" fmla="*/ 138 h 214"/>
                      <a:gd name="T20" fmla="*/ 112 w 188"/>
                      <a:gd name="T21" fmla="*/ 124 h 214"/>
                      <a:gd name="T22" fmla="*/ 102 w 188"/>
                      <a:gd name="T23" fmla="*/ 146 h 214"/>
                      <a:gd name="T24" fmla="*/ 90 w 188"/>
                      <a:gd name="T25" fmla="*/ 150 h 214"/>
                      <a:gd name="T26" fmla="*/ 80 w 188"/>
                      <a:gd name="T27" fmla="*/ 132 h 214"/>
                      <a:gd name="T28" fmla="*/ 58 w 188"/>
                      <a:gd name="T29" fmla="*/ 144 h 214"/>
                      <a:gd name="T30" fmla="*/ 76 w 188"/>
                      <a:gd name="T31" fmla="*/ 142 h 214"/>
                      <a:gd name="T32" fmla="*/ 78 w 188"/>
                      <a:gd name="T33" fmla="*/ 160 h 214"/>
                      <a:gd name="T34" fmla="*/ 58 w 188"/>
                      <a:gd name="T35" fmla="*/ 166 h 214"/>
                      <a:gd name="T36" fmla="*/ 34 w 188"/>
                      <a:gd name="T37" fmla="*/ 166 h 214"/>
                      <a:gd name="T38" fmla="*/ 36 w 188"/>
                      <a:gd name="T39" fmla="*/ 154 h 214"/>
                      <a:gd name="T40" fmla="*/ 46 w 188"/>
                      <a:gd name="T41" fmla="*/ 144 h 214"/>
                      <a:gd name="T42" fmla="*/ 34 w 188"/>
                      <a:gd name="T43" fmla="*/ 148 h 214"/>
                      <a:gd name="T44" fmla="*/ 26 w 188"/>
                      <a:gd name="T45" fmla="*/ 166 h 214"/>
                      <a:gd name="T46" fmla="*/ 30 w 188"/>
                      <a:gd name="T47" fmla="*/ 190 h 214"/>
                      <a:gd name="T48" fmla="*/ 14 w 188"/>
                      <a:gd name="T49" fmla="*/ 200 h 214"/>
                      <a:gd name="T50" fmla="*/ 0 w 188"/>
                      <a:gd name="T51" fmla="*/ 214 h 214"/>
                      <a:gd name="T52" fmla="*/ 8 w 188"/>
                      <a:gd name="T53" fmla="*/ 188 h 214"/>
                      <a:gd name="T54" fmla="*/ 0 w 188"/>
                      <a:gd name="T55" fmla="*/ 164 h 214"/>
                      <a:gd name="T56" fmla="*/ 14 w 188"/>
                      <a:gd name="T57" fmla="*/ 152 h 214"/>
                      <a:gd name="T58" fmla="*/ 32 w 188"/>
                      <a:gd name="T59" fmla="*/ 134 h 214"/>
                      <a:gd name="T60" fmla="*/ 44 w 188"/>
                      <a:gd name="T61" fmla="*/ 118 h 214"/>
                      <a:gd name="T62" fmla="*/ 72 w 188"/>
                      <a:gd name="T63" fmla="*/ 116 h 214"/>
                      <a:gd name="T64" fmla="*/ 84 w 188"/>
                      <a:gd name="T65" fmla="*/ 112 h 214"/>
                      <a:gd name="T66" fmla="*/ 114 w 188"/>
                      <a:gd name="T67" fmla="*/ 78 h 214"/>
                      <a:gd name="T68" fmla="*/ 120 w 188"/>
                      <a:gd name="T69" fmla="*/ 92 h 214"/>
                      <a:gd name="T70" fmla="*/ 132 w 188"/>
                      <a:gd name="T71" fmla="*/ 76 h 214"/>
                      <a:gd name="T72" fmla="*/ 150 w 188"/>
                      <a:gd name="T73" fmla="*/ 54 h 214"/>
                      <a:gd name="T74" fmla="*/ 154 w 188"/>
                      <a:gd name="T75" fmla="*/ 42 h 214"/>
                      <a:gd name="T76" fmla="*/ 148 w 188"/>
                      <a:gd name="T77" fmla="*/ 38 h 214"/>
                      <a:gd name="T78" fmla="*/ 152 w 188"/>
                      <a:gd name="T79" fmla="*/ 32 h 214"/>
                      <a:gd name="T80" fmla="*/ 158 w 188"/>
                      <a:gd name="T81" fmla="*/ 24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9 h 13"/>
                      <a:gd name="T2" fmla="*/ 4 w 13"/>
                      <a:gd name="T3" fmla="*/ 13 h 13"/>
                      <a:gd name="T4" fmla="*/ 0 w 13"/>
                      <a:gd name="T5" fmla="*/ 9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812 w 812"/>
                      <a:gd name="T1" fmla="*/ 26 h 564"/>
                      <a:gd name="T2" fmla="*/ 778 w 812"/>
                      <a:gd name="T3" fmla="*/ 78 h 564"/>
                      <a:gd name="T4" fmla="*/ 748 w 812"/>
                      <a:gd name="T5" fmla="*/ 122 h 564"/>
                      <a:gd name="T6" fmla="*/ 722 w 812"/>
                      <a:gd name="T7" fmla="*/ 142 h 564"/>
                      <a:gd name="T8" fmla="*/ 634 w 812"/>
                      <a:gd name="T9" fmla="*/ 180 h 564"/>
                      <a:gd name="T10" fmla="*/ 632 w 812"/>
                      <a:gd name="T11" fmla="*/ 210 h 564"/>
                      <a:gd name="T12" fmla="*/ 604 w 812"/>
                      <a:gd name="T13" fmla="*/ 230 h 564"/>
                      <a:gd name="T14" fmla="*/ 620 w 812"/>
                      <a:gd name="T15" fmla="*/ 178 h 564"/>
                      <a:gd name="T16" fmla="*/ 576 w 812"/>
                      <a:gd name="T17" fmla="*/ 188 h 564"/>
                      <a:gd name="T18" fmla="*/ 556 w 812"/>
                      <a:gd name="T19" fmla="*/ 218 h 564"/>
                      <a:gd name="T20" fmla="*/ 596 w 812"/>
                      <a:gd name="T21" fmla="*/ 280 h 564"/>
                      <a:gd name="T22" fmla="*/ 594 w 812"/>
                      <a:gd name="T23" fmla="*/ 368 h 564"/>
                      <a:gd name="T24" fmla="*/ 542 w 812"/>
                      <a:gd name="T25" fmla="*/ 406 h 564"/>
                      <a:gd name="T26" fmla="*/ 522 w 812"/>
                      <a:gd name="T27" fmla="*/ 386 h 564"/>
                      <a:gd name="T28" fmla="*/ 482 w 812"/>
                      <a:gd name="T29" fmla="*/ 348 h 564"/>
                      <a:gd name="T30" fmla="*/ 462 w 812"/>
                      <a:gd name="T31" fmla="*/ 348 h 564"/>
                      <a:gd name="T32" fmla="*/ 450 w 812"/>
                      <a:gd name="T33" fmla="*/ 394 h 564"/>
                      <a:gd name="T34" fmla="*/ 500 w 812"/>
                      <a:gd name="T35" fmla="*/ 464 h 564"/>
                      <a:gd name="T36" fmla="*/ 510 w 812"/>
                      <a:gd name="T37" fmla="*/ 524 h 564"/>
                      <a:gd name="T38" fmla="*/ 526 w 812"/>
                      <a:gd name="T39" fmla="*/ 560 h 564"/>
                      <a:gd name="T40" fmla="*/ 492 w 812"/>
                      <a:gd name="T41" fmla="*/ 544 h 564"/>
                      <a:gd name="T42" fmla="*/ 470 w 812"/>
                      <a:gd name="T43" fmla="*/ 518 h 564"/>
                      <a:gd name="T44" fmla="*/ 422 w 812"/>
                      <a:gd name="T45" fmla="*/ 424 h 564"/>
                      <a:gd name="T46" fmla="*/ 426 w 812"/>
                      <a:gd name="T47" fmla="*/ 310 h 564"/>
                      <a:gd name="T48" fmla="*/ 422 w 812"/>
                      <a:gd name="T49" fmla="*/ 268 h 564"/>
                      <a:gd name="T50" fmla="*/ 412 w 812"/>
                      <a:gd name="T51" fmla="*/ 276 h 564"/>
                      <a:gd name="T52" fmla="*/ 386 w 812"/>
                      <a:gd name="T53" fmla="*/ 266 h 564"/>
                      <a:gd name="T54" fmla="*/ 360 w 812"/>
                      <a:gd name="T55" fmla="*/ 170 h 564"/>
                      <a:gd name="T56" fmla="*/ 330 w 812"/>
                      <a:gd name="T57" fmla="*/ 166 h 564"/>
                      <a:gd name="T58" fmla="*/ 288 w 812"/>
                      <a:gd name="T59" fmla="*/ 172 h 564"/>
                      <a:gd name="T60" fmla="*/ 242 w 812"/>
                      <a:gd name="T61" fmla="*/ 232 h 564"/>
                      <a:gd name="T62" fmla="*/ 196 w 812"/>
                      <a:gd name="T63" fmla="*/ 268 h 564"/>
                      <a:gd name="T64" fmla="*/ 184 w 812"/>
                      <a:gd name="T65" fmla="*/ 274 h 564"/>
                      <a:gd name="T66" fmla="*/ 160 w 812"/>
                      <a:gd name="T67" fmla="*/ 328 h 564"/>
                      <a:gd name="T68" fmla="*/ 152 w 812"/>
                      <a:gd name="T69" fmla="*/ 354 h 564"/>
                      <a:gd name="T70" fmla="*/ 128 w 812"/>
                      <a:gd name="T71" fmla="*/ 404 h 564"/>
                      <a:gd name="T72" fmla="*/ 94 w 812"/>
                      <a:gd name="T73" fmla="*/ 392 h 564"/>
                      <a:gd name="T74" fmla="*/ 66 w 812"/>
                      <a:gd name="T75" fmla="*/ 258 h 564"/>
                      <a:gd name="T76" fmla="*/ 72 w 812"/>
                      <a:gd name="T77" fmla="*/ 156 h 564"/>
                      <a:gd name="T78" fmla="*/ 44 w 812"/>
                      <a:gd name="T79" fmla="*/ 180 h 564"/>
                      <a:gd name="T80" fmla="*/ 20 w 812"/>
                      <a:gd name="T81" fmla="*/ 150 h 564"/>
                      <a:gd name="T82" fmla="*/ 24 w 812"/>
                      <a:gd name="T83" fmla="*/ 138 h 564"/>
                      <a:gd name="T84" fmla="*/ 0 w 812"/>
                      <a:gd name="T85" fmla="*/ 92 h 564"/>
                      <a:gd name="T86" fmla="*/ 798 w 812"/>
                      <a:gd name="T87" fmla="*/ 6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7 w 43"/>
                      <a:gd name="T1" fmla="*/ 11 h 85"/>
                      <a:gd name="T2" fmla="*/ 17 w 43"/>
                      <a:gd name="T3" fmla="*/ 3 h 85"/>
                      <a:gd name="T4" fmla="*/ 37 w 43"/>
                      <a:gd name="T5" fmla="*/ 33 h 85"/>
                      <a:gd name="T6" fmla="*/ 19 w 43"/>
                      <a:gd name="T7" fmla="*/ 85 h 85"/>
                      <a:gd name="T8" fmla="*/ 1 w 43"/>
                      <a:gd name="T9" fmla="*/ 69 h 85"/>
                      <a:gd name="T10" fmla="*/ 7 w 43"/>
                      <a:gd name="T11" fmla="*/ 11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13 w 44"/>
                      <a:gd name="T1" fmla="*/ 28 h 74"/>
                      <a:gd name="T2" fmla="*/ 29 w 44"/>
                      <a:gd name="T3" fmla="*/ 2 h 74"/>
                      <a:gd name="T4" fmla="*/ 43 w 44"/>
                      <a:gd name="T5" fmla="*/ 4 h 74"/>
                      <a:gd name="T6" fmla="*/ 39 w 44"/>
                      <a:gd name="T7" fmla="*/ 26 h 74"/>
                      <a:gd name="T8" fmla="*/ 13 w 44"/>
                      <a:gd name="T9" fmla="*/ 74 h 74"/>
                      <a:gd name="T10" fmla="*/ 7 w 44"/>
                      <a:gd name="T11" fmla="*/ 60 h 74"/>
                      <a:gd name="T12" fmla="*/ 3 w 44"/>
                      <a:gd name="T13" fmla="*/ 36 h 74"/>
                      <a:gd name="T14" fmla="*/ 13 w 44"/>
                      <a:gd name="T15" fmla="*/ 28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7 w 20"/>
                      <a:gd name="T1" fmla="*/ 16 h 30"/>
                      <a:gd name="T2" fmla="*/ 5 w 20"/>
                      <a:gd name="T3" fmla="*/ 30 h 30"/>
                      <a:gd name="T4" fmla="*/ 7 w 20"/>
                      <a:gd name="T5" fmla="*/ 16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481 w 682"/>
                      <a:gd name="T1" fmla="*/ 464 h 557"/>
                      <a:gd name="T2" fmla="*/ 486 w 682"/>
                      <a:gd name="T3" fmla="*/ 451 h 557"/>
                      <a:gd name="T4" fmla="*/ 500 w 682"/>
                      <a:gd name="T5" fmla="*/ 413 h 557"/>
                      <a:gd name="T6" fmla="*/ 309 w 682"/>
                      <a:gd name="T7" fmla="*/ 287 h 557"/>
                      <a:gd name="T8" fmla="*/ 282 w 682"/>
                      <a:gd name="T9" fmla="*/ 346 h 557"/>
                      <a:gd name="T10" fmla="*/ 303 w 682"/>
                      <a:gd name="T11" fmla="*/ 556 h 557"/>
                      <a:gd name="T12" fmla="*/ 282 w 682"/>
                      <a:gd name="T13" fmla="*/ 494 h 557"/>
                      <a:gd name="T14" fmla="*/ 242 w 682"/>
                      <a:gd name="T15" fmla="*/ 439 h 557"/>
                      <a:gd name="T16" fmla="*/ 245 w 682"/>
                      <a:gd name="T17" fmla="*/ 413 h 557"/>
                      <a:gd name="T18" fmla="*/ 247 w 682"/>
                      <a:gd name="T19" fmla="*/ 394 h 557"/>
                      <a:gd name="T20" fmla="*/ 220 w 682"/>
                      <a:gd name="T21" fmla="*/ 375 h 557"/>
                      <a:gd name="T22" fmla="*/ 194 w 682"/>
                      <a:gd name="T23" fmla="*/ 346 h 557"/>
                      <a:gd name="T24" fmla="*/ 148 w 682"/>
                      <a:gd name="T25" fmla="*/ 354 h 557"/>
                      <a:gd name="T26" fmla="*/ 126 w 682"/>
                      <a:gd name="T27" fmla="*/ 365 h 557"/>
                      <a:gd name="T28" fmla="*/ 78 w 682"/>
                      <a:gd name="T29" fmla="*/ 365 h 557"/>
                      <a:gd name="T30" fmla="*/ 22 w 682"/>
                      <a:gd name="T31" fmla="*/ 312 h 557"/>
                      <a:gd name="T32" fmla="*/ 11 w 682"/>
                      <a:gd name="T33" fmla="*/ 295 h 557"/>
                      <a:gd name="T34" fmla="*/ 0 w 682"/>
                      <a:gd name="T35" fmla="*/ 264 h 557"/>
                      <a:gd name="T36" fmla="*/ 24 w 682"/>
                      <a:gd name="T37" fmla="*/ 213 h 557"/>
                      <a:gd name="T38" fmla="*/ 32 w 682"/>
                      <a:gd name="T39" fmla="*/ 181 h 557"/>
                      <a:gd name="T40" fmla="*/ 51 w 682"/>
                      <a:gd name="T41" fmla="*/ 143 h 557"/>
                      <a:gd name="T42" fmla="*/ 81 w 682"/>
                      <a:gd name="T43" fmla="*/ 116 h 557"/>
                      <a:gd name="T44" fmla="*/ 167 w 682"/>
                      <a:gd name="T45" fmla="*/ 67 h 557"/>
                      <a:gd name="T46" fmla="*/ 220 w 682"/>
                      <a:gd name="T47" fmla="*/ 30 h 557"/>
                      <a:gd name="T48" fmla="*/ 258 w 682"/>
                      <a:gd name="T49" fmla="*/ 6 h 557"/>
                      <a:gd name="T50" fmla="*/ 363 w 682"/>
                      <a:gd name="T51" fmla="*/ 2 h 557"/>
                      <a:gd name="T52" fmla="*/ 398 w 682"/>
                      <a:gd name="T53" fmla="*/ 0 h 557"/>
                      <a:gd name="T54" fmla="*/ 384 w 682"/>
                      <a:gd name="T55" fmla="*/ 34 h 557"/>
                      <a:gd name="T56" fmla="*/ 443 w 682"/>
                      <a:gd name="T57" fmla="*/ 84 h 557"/>
                      <a:gd name="T58" fmla="*/ 497 w 682"/>
                      <a:gd name="T59" fmla="*/ 74 h 557"/>
                      <a:gd name="T60" fmla="*/ 529 w 682"/>
                      <a:gd name="T61" fmla="*/ 82 h 557"/>
                      <a:gd name="T62" fmla="*/ 559 w 682"/>
                      <a:gd name="T63" fmla="*/ 97 h 557"/>
                      <a:gd name="T64" fmla="*/ 572 w 682"/>
                      <a:gd name="T65" fmla="*/ 188 h 557"/>
                      <a:gd name="T66" fmla="*/ 572 w 682"/>
                      <a:gd name="T67" fmla="*/ 240 h 557"/>
                      <a:gd name="T68" fmla="*/ 599 w 682"/>
                      <a:gd name="T69" fmla="*/ 283 h 557"/>
                      <a:gd name="T70" fmla="*/ 645 w 682"/>
                      <a:gd name="T71" fmla="*/ 300 h 557"/>
                      <a:gd name="T72" fmla="*/ 680 w 682"/>
                      <a:gd name="T73" fmla="*/ 295 h 557"/>
                      <a:gd name="T74" fmla="*/ 664 w 682"/>
                      <a:gd name="T75" fmla="*/ 340 h 557"/>
                      <a:gd name="T76" fmla="*/ 599 w 682"/>
                      <a:gd name="T77" fmla="*/ 407 h 557"/>
                      <a:gd name="T78" fmla="*/ 548 w 682"/>
                      <a:gd name="T79" fmla="*/ 485 h 557"/>
                      <a:gd name="T80" fmla="*/ 556 w 682"/>
                      <a:gd name="T81" fmla="*/ 508 h 557"/>
                      <a:gd name="T82" fmla="*/ 435 w 682"/>
                      <a:gd name="T83" fmla="*/ 556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243 w 257"/>
                      <a:gd name="T1" fmla="*/ 347 h 347"/>
                      <a:gd name="T2" fmla="*/ 233 w 257"/>
                      <a:gd name="T3" fmla="*/ 301 h 347"/>
                      <a:gd name="T4" fmla="*/ 217 w 257"/>
                      <a:gd name="T5" fmla="*/ 288 h 347"/>
                      <a:gd name="T6" fmla="*/ 215 w 257"/>
                      <a:gd name="T7" fmla="*/ 269 h 347"/>
                      <a:gd name="T8" fmla="*/ 209 w 257"/>
                      <a:gd name="T9" fmla="*/ 254 h 347"/>
                      <a:gd name="T10" fmla="*/ 209 w 257"/>
                      <a:gd name="T11" fmla="*/ 229 h 347"/>
                      <a:gd name="T12" fmla="*/ 207 w 257"/>
                      <a:gd name="T13" fmla="*/ 214 h 347"/>
                      <a:gd name="T14" fmla="*/ 228 w 257"/>
                      <a:gd name="T15" fmla="*/ 202 h 347"/>
                      <a:gd name="T16" fmla="*/ 257 w 257"/>
                      <a:gd name="T17" fmla="*/ 197 h 347"/>
                      <a:gd name="T18" fmla="*/ 257 w 257"/>
                      <a:gd name="T19" fmla="*/ 136 h 347"/>
                      <a:gd name="T20" fmla="*/ 54 w 257"/>
                      <a:gd name="T21" fmla="*/ 96 h 347"/>
                      <a:gd name="T22" fmla="*/ 32 w 257"/>
                      <a:gd name="T23" fmla="*/ 98 h 347"/>
                      <a:gd name="T24" fmla="*/ 16 w 257"/>
                      <a:gd name="T25" fmla="*/ 102 h 347"/>
                      <a:gd name="T26" fmla="*/ 0 w 257"/>
                      <a:gd name="T27" fmla="*/ 149 h 347"/>
                      <a:gd name="T28" fmla="*/ 93 w 257"/>
                      <a:gd name="T29" fmla="*/ 346 h 347"/>
                      <a:gd name="T30" fmla="*/ 243 w 257"/>
                      <a:gd name="T31" fmla="*/ 347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7 w 19"/>
                      <a:gd name="T1" fmla="*/ 25 h 37"/>
                      <a:gd name="T2" fmla="*/ 19 w 19"/>
                      <a:gd name="T3" fmla="*/ 21 h 37"/>
                      <a:gd name="T4" fmla="*/ 7 w 19"/>
                      <a:gd name="T5" fmla="*/ 25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12 w 22"/>
                      <a:gd name="T1" fmla="*/ 12 h 20"/>
                      <a:gd name="T2" fmla="*/ 16 w 22"/>
                      <a:gd name="T3" fmla="*/ 0 h 20"/>
                      <a:gd name="T4" fmla="*/ 20 w 22"/>
                      <a:gd name="T5" fmla="*/ 12 h 20"/>
                      <a:gd name="T6" fmla="*/ 8 w 22"/>
                      <a:gd name="T7" fmla="*/ 20 h 20"/>
                      <a:gd name="T8" fmla="*/ 12 w 22"/>
                      <a:gd name="T9" fmla="*/ 12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24 w 57"/>
                      <a:gd name="T1" fmla="*/ 18 h 30"/>
                      <a:gd name="T2" fmla="*/ 32 w 57"/>
                      <a:gd name="T3" fmla="*/ 6 h 30"/>
                      <a:gd name="T4" fmla="*/ 36 w 57"/>
                      <a:gd name="T5" fmla="*/ 30 h 30"/>
                      <a:gd name="T6" fmla="*/ 24 w 57"/>
                      <a:gd name="T7" fmla="*/ 1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473 w 693"/>
                      <a:gd name="T1" fmla="*/ 464 h 696"/>
                      <a:gd name="T2" fmla="*/ 393 w 693"/>
                      <a:gd name="T3" fmla="*/ 452 h 696"/>
                      <a:gd name="T4" fmla="*/ 325 w 693"/>
                      <a:gd name="T5" fmla="*/ 412 h 696"/>
                      <a:gd name="T6" fmla="*/ 265 w 693"/>
                      <a:gd name="T7" fmla="*/ 400 h 696"/>
                      <a:gd name="T8" fmla="*/ 237 w 693"/>
                      <a:gd name="T9" fmla="*/ 416 h 696"/>
                      <a:gd name="T10" fmla="*/ 261 w 693"/>
                      <a:gd name="T11" fmla="*/ 428 h 696"/>
                      <a:gd name="T12" fmla="*/ 293 w 693"/>
                      <a:gd name="T13" fmla="*/ 468 h 696"/>
                      <a:gd name="T14" fmla="*/ 321 w 693"/>
                      <a:gd name="T15" fmla="*/ 476 h 696"/>
                      <a:gd name="T16" fmla="*/ 333 w 693"/>
                      <a:gd name="T17" fmla="*/ 536 h 696"/>
                      <a:gd name="T18" fmla="*/ 313 w 693"/>
                      <a:gd name="T19" fmla="*/ 552 h 696"/>
                      <a:gd name="T20" fmla="*/ 261 w 693"/>
                      <a:gd name="T21" fmla="*/ 616 h 696"/>
                      <a:gd name="T22" fmla="*/ 225 w 693"/>
                      <a:gd name="T23" fmla="*/ 628 h 696"/>
                      <a:gd name="T24" fmla="*/ 97 w 693"/>
                      <a:gd name="T25" fmla="*/ 696 h 696"/>
                      <a:gd name="T26" fmla="*/ 77 w 693"/>
                      <a:gd name="T27" fmla="*/ 616 h 696"/>
                      <a:gd name="T28" fmla="*/ 45 w 693"/>
                      <a:gd name="T29" fmla="*/ 524 h 696"/>
                      <a:gd name="T30" fmla="*/ 33 w 693"/>
                      <a:gd name="T31" fmla="*/ 448 h 696"/>
                      <a:gd name="T32" fmla="*/ 53 w 693"/>
                      <a:gd name="T33" fmla="*/ 344 h 696"/>
                      <a:gd name="T34" fmla="*/ 17 w 693"/>
                      <a:gd name="T35" fmla="*/ 392 h 696"/>
                      <a:gd name="T36" fmla="*/ 81 w 693"/>
                      <a:gd name="T37" fmla="*/ 280 h 696"/>
                      <a:gd name="T38" fmla="*/ 113 w 693"/>
                      <a:gd name="T39" fmla="*/ 204 h 696"/>
                      <a:gd name="T40" fmla="*/ 37 w 693"/>
                      <a:gd name="T41" fmla="*/ 204 h 696"/>
                      <a:gd name="T42" fmla="*/ 1 w 693"/>
                      <a:gd name="T43" fmla="*/ 196 h 696"/>
                      <a:gd name="T44" fmla="*/ 25 w 693"/>
                      <a:gd name="T45" fmla="*/ 140 h 696"/>
                      <a:gd name="T46" fmla="*/ 97 w 693"/>
                      <a:gd name="T47" fmla="*/ 112 h 696"/>
                      <a:gd name="T48" fmla="*/ 221 w 693"/>
                      <a:gd name="T49" fmla="*/ 124 h 696"/>
                      <a:gd name="T50" fmla="*/ 229 w 693"/>
                      <a:gd name="T51" fmla="*/ 64 h 696"/>
                      <a:gd name="T52" fmla="*/ 261 w 693"/>
                      <a:gd name="T53" fmla="*/ 0 h 696"/>
                      <a:gd name="T54" fmla="*/ 357 w 693"/>
                      <a:gd name="T55" fmla="*/ 44 h 696"/>
                      <a:gd name="T56" fmla="*/ 329 w 693"/>
                      <a:gd name="T57" fmla="*/ 88 h 696"/>
                      <a:gd name="T58" fmla="*/ 301 w 693"/>
                      <a:gd name="T59" fmla="*/ 176 h 696"/>
                      <a:gd name="T60" fmla="*/ 361 w 693"/>
                      <a:gd name="T61" fmla="*/ 192 h 696"/>
                      <a:gd name="T62" fmla="*/ 373 w 693"/>
                      <a:gd name="T63" fmla="*/ 136 h 696"/>
                      <a:gd name="T64" fmla="*/ 417 w 693"/>
                      <a:gd name="T65" fmla="*/ 92 h 696"/>
                      <a:gd name="T66" fmla="*/ 497 w 693"/>
                      <a:gd name="T67" fmla="*/ 88 h 696"/>
                      <a:gd name="T68" fmla="*/ 529 w 693"/>
                      <a:gd name="T69" fmla="*/ 52 h 696"/>
                      <a:gd name="T70" fmla="*/ 541 w 693"/>
                      <a:gd name="T71" fmla="*/ 46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825 w 931"/>
                      <a:gd name="T1" fmla="*/ 0 h 149"/>
                      <a:gd name="T2" fmla="*/ 143 w 931"/>
                      <a:gd name="T3" fmla="*/ 29 h 149"/>
                      <a:gd name="T4" fmla="*/ 91 w 931"/>
                      <a:gd name="T5" fmla="*/ 42 h 149"/>
                      <a:gd name="T6" fmla="*/ 62 w 931"/>
                      <a:gd name="T7" fmla="*/ 42 h 149"/>
                      <a:gd name="T8" fmla="*/ 22 w 931"/>
                      <a:gd name="T9" fmla="*/ 77 h 149"/>
                      <a:gd name="T10" fmla="*/ 0 w 931"/>
                      <a:gd name="T11" fmla="*/ 105 h 149"/>
                      <a:gd name="T12" fmla="*/ 59 w 931"/>
                      <a:gd name="T13" fmla="*/ 115 h 149"/>
                      <a:gd name="T14" fmla="*/ 97 w 931"/>
                      <a:gd name="T15" fmla="*/ 96 h 149"/>
                      <a:gd name="T16" fmla="*/ 108 w 931"/>
                      <a:gd name="T17" fmla="*/ 84 h 149"/>
                      <a:gd name="T18" fmla="*/ 167 w 931"/>
                      <a:gd name="T19" fmla="*/ 52 h 149"/>
                      <a:gd name="T20" fmla="*/ 215 w 931"/>
                      <a:gd name="T21" fmla="*/ 46 h 149"/>
                      <a:gd name="T22" fmla="*/ 237 w 931"/>
                      <a:gd name="T23" fmla="*/ 94 h 149"/>
                      <a:gd name="T24" fmla="*/ 188 w 931"/>
                      <a:gd name="T25" fmla="*/ 109 h 149"/>
                      <a:gd name="T26" fmla="*/ 231 w 931"/>
                      <a:gd name="T27" fmla="*/ 113 h 149"/>
                      <a:gd name="T28" fmla="*/ 250 w 931"/>
                      <a:gd name="T29" fmla="*/ 90 h 149"/>
                      <a:gd name="T30" fmla="*/ 266 w 931"/>
                      <a:gd name="T31" fmla="*/ 92 h 149"/>
                      <a:gd name="T32" fmla="*/ 253 w 931"/>
                      <a:gd name="T33" fmla="*/ 54 h 149"/>
                      <a:gd name="T34" fmla="*/ 266 w 931"/>
                      <a:gd name="T35" fmla="*/ 44 h 149"/>
                      <a:gd name="T36" fmla="*/ 277 w 931"/>
                      <a:gd name="T37" fmla="*/ 88 h 149"/>
                      <a:gd name="T38" fmla="*/ 266 w 931"/>
                      <a:gd name="T39" fmla="*/ 113 h 149"/>
                      <a:gd name="T40" fmla="*/ 296 w 931"/>
                      <a:gd name="T41" fmla="*/ 130 h 149"/>
                      <a:gd name="T42" fmla="*/ 299 w 931"/>
                      <a:gd name="T43" fmla="*/ 92 h 149"/>
                      <a:gd name="T44" fmla="*/ 331 w 931"/>
                      <a:gd name="T45" fmla="*/ 103 h 149"/>
                      <a:gd name="T46" fmla="*/ 382 w 931"/>
                      <a:gd name="T47" fmla="*/ 73 h 149"/>
                      <a:gd name="T48" fmla="*/ 409 w 931"/>
                      <a:gd name="T49" fmla="*/ 50 h 149"/>
                      <a:gd name="T50" fmla="*/ 439 w 931"/>
                      <a:gd name="T51" fmla="*/ 56 h 149"/>
                      <a:gd name="T52" fmla="*/ 455 w 931"/>
                      <a:gd name="T53" fmla="*/ 50 h 149"/>
                      <a:gd name="T54" fmla="*/ 431 w 931"/>
                      <a:gd name="T55" fmla="*/ 44 h 149"/>
                      <a:gd name="T56" fmla="*/ 474 w 931"/>
                      <a:gd name="T57" fmla="*/ 35 h 149"/>
                      <a:gd name="T58" fmla="*/ 544 w 931"/>
                      <a:gd name="T59" fmla="*/ 54 h 149"/>
                      <a:gd name="T60" fmla="*/ 581 w 931"/>
                      <a:gd name="T61" fmla="*/ 42 h 149"/>
                      <a:gd name="T62" fmla="*/ 584 w 931"/>
                      <a:gd name="T63" fmla="*/ 63 h 149"/>
                      <a:gd name="T64" fmla="*/ 568 w 931"/>
                      <a:gd name="T65" fmla="*/ 101 h 149"/>
                      <a:gd name="T66" fmla="*/ 611 w 931"/>
                      <a:gd name="T67" fmla="*/ 88 h 149"/>
                      <a:gd name="T68" fmla="*/ 624 w 931"/>
                      <a:gd name="T69" fmla="*/ 80 h 149"/>
                      <a:gd name="T70" fmla="*/ 648 w 931"/>
                      <a:gd name="T71" fmla="*/ 61 h 149"/>
                      <a:gd name="T72" fmla="*/ 794 w 931"/>
                      <a:gd name="T73" fmla="*/ 84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3 w 31"/>
                      <a:gd name="T1" fmla="*/ 28 h 30"/>
                      <a:gd name="T2" fmla="*/ 31 w 31"/>
                      <a:gd name="T3" fmla="*/ 0 h 30"/>
                      <a:gd name="T4" fmla="*/ 19 w 31"/>
                      <a:gd name="T5" fmla="*/ 24 h 30"/>
                      <a:gd name="T6" fmla="*/ 3 w 31"/>
                      <a:gd name="T7" fmla="*/ 2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6 w 44"/>
                      <a:gd name="T1" fmla="*/ 32 h 32"/>
                      <a:gd name="T2" fmla="*/ 22 w 44"/>
                      <a:gd name="T3" fmla="*/ 0 h 32"/>
                      <a:gd name="T4" fmla="*/ 38 w 44"/>
                      <a:gd name="T5" fmla="*/ 4 h 32"/>
                      <a:gd name="T6" fmla="*/ 6 w 44"/>
                      <a:gd name="T7" fmla="*/ 32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37 w 76"/>
                      <a:gd name="T1" fmla="*/ 18 h 18"/>
                      <a:gd name="T2" fmla="*/ 25 w 76"/>
                      <a:gd name="T3" fmla="*/ 2 h 18"/>
                      <a:gd name="T4" fmla="*/ 37 w 76"/>
                      <a:gd name="T5" fmla="*/ 18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21 h 44"/>
                      <a:gd name="T2" fmla="*/ 12 w 42"/>
                      <a:gd name="T3" fmla="*/ 9 h 44"/>
                      <a:gd name="T4" fmla="*/ 0 w 42"/>
                      <a:gd name="T5" fmla="*/ 21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7 w 31"/>
                      <a:gd name="T1" fmla="*/ 22 h 30"/>
                      <a:gd name="T2" fmla="*/ 31 w 31"/>
                      <a:gd name="T3" fmla="*/ 10 h 30"/>
                      <a:gd name="T4" fmla="*/ 7 w 31"/>
                      <a:gd name="T5" fmla="*/ 22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16 w 30"/>
                      <a:gd name="T1" fmla="*/ 33 h 42"/>
                      <a:gd name="T2" fmla="*/ 8 w 30"/>
                      <a:gd name="T3" fmla="*/ 21 h 42"/>
                      <a:gd name="T4" fmla="*/ 0 w 30"/>
                      <a:gd name="T5" fmla="*/ 9 h 42"/>
                      <a:gd name="T6" fmla="*/ 16 w 30"/>
                      <a:gd name="T7" fmla="*/ 3 h 42"/>
                      <a:gd name="T8" fmla="*/ 30 w 30"/>
                      <a:gd name="T9" fmla="*/ 23 h 42"/>
                      <a:gd name="T10" fmla="*/ 28 w 30"/>
                      <a:gd name="T11" fmla="*/ 31 h 42"/>
                      <a:gd name="T12" fmla="*/ 16 w 30"/>
                      <a:gd name="T13" fmla="*/ 33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15 w 25"/>
                      <a:gd name="T1" fmla="*/ 16 h 16"/>
                      <a:gd name="T2" fmla="*/ 3 w 25"/>
                      <a:gd name="T3" fmla="*/ 8 h 16"/>
                      <a:gd name="T4" fmla="*/ 15 w 25"/>
                      <a:gd name="T5" fmla="*/ 0 h 16"/>
                      <a:gd name="T6" fmla="*/ 15 w 25"/>
                      <a:gd name="T7" fmla="*/ 16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14 w 65"/>
                      <a:gd name="T1" fmla="*/ 24 h 46"/>
                      <a:gd name="T2" fmla="*/ 30 w 65"/>
                      <a:gd name="T3" fmla="*/ 4 h 46"/>
                      <a:gd name="T4" fmla="*/ 42 w 65"/>
                      <a:gd name="T5" fmla="*/ 0 h 46"/>
                      <a:gd name="T6" fmla="*/ 58 w 65"/>
                      <a:gd name="T7" fmla="*/ 12 h 46"/>
                      <a:gd name="T8" fmla="*/ 32 w 65"/>
                      <a:gd name="T9" fmla="*/ 26 h 46"/>
                      <a:gd name="T10" fmla="*/ 12 w 65"/>
                      <a:gd name="T11" fmla="*/ 46 h 46"/>
                      <a:gd name="T12" fmla="*/ 8 w 65"/>
                      <a:gd name="T13" fmla="*/ 20 h 46"/>
                      <a:gd name="T14" fmla="*/ 12 w 65"/>
                      <a:gd name="T15" fmla="*/ 14 h 46"/>
                      <a:gd name="T16" fmla="*/ 14 w 65"/>
                      <a:gd name="T17" fmla="*/ 24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31 h 47"/>
                      <a:gd name="T2" fmla="*/ 18 w 69"/>
                      <a:gd name="T3" fmla="*/ 25 h 47"/>
                      <a:gd name="T4" fmla="*/ 52 w 69"/>
                      <a:gd name="T5" fmla="*/ 1 h 47"/>
                      <a:gd name="T6" fmla="*/ 64 w 69"/>
                      <a:gd name="T7" fmla="*/ 3 h 47"/>
                      <a:gd name="T8" fmla="*/ 50 w 69"/>
                      <a:gd name="T9" fmla="*/ 19 h 47"/>
                      <a:gd name="T10" fmla="*/ 28 w 69"/>
                      <a:gd name="T11" fmla="*/ 33 h 47"/>
                      <a:gd name="T12" fmla="*/ 22 w 69"/>
                      <a:gd name="T13" fmla="*/ 47 h 47"/>
                      <a:gd name="T14" fmla="*/ 16 w 69"/>
                      <a:gd name="T15" fmla="*/ 45 h 47"/>
                      <a:gd name="T16" fmla="*/ 12 w 69"/>
                      <a:gd name="T17" fmla="*/ 39 h 47"/>
                      <a:gd name="T18" fmla="*/ 0 w 69"/>
                      <a:gd name="T19" fmla="*/ 35 h 47"/>
                      <a:gd name="T20" fmla="*/ 0 w 69"/>
                      <a:gd name="T21" fmla="*/ 31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10 w 355"/>
                      <a:gd name="T1" fmla="*/ 4 h 277"/>
                      <a:gd name="T2" fmla="*/ 36 w 355"/>
                      <a:gd name="T3" fmla="*/ 18 h 277"/>
                      <a:gd name="T4" fmla="*/ 46 w 355"/>
                      <a:gd name="T5" fmla="*/ 30 h 277"/>
                      <a:gd name="T6" fmla="*/ 76 w 355"/>
                      <a:gd name="T7" fmla="*/ 52 h 277"/>
                      <a:gd name="T8" fmla="*/ 92 w 355"/>
                      <a:gd name="T9" fmla="*/ 66 h 277"/>
                      <a:gd name="T10" fmla="*/ 122 w 355"/>
                      <a:gd name="T11" fmla="*/ 98 h 277"/>
                      <a:gd name="T12" fmla="*/ 136 w 355"/>
                      <a:gd name="T13" fmla="*/ 128 h 277"/>
                      <a:gd name="T14" fmla="*/ 148 w 355"/>
                      <a:gd name="T15" fmla="*/ 132 h 277"/>
                      <a:gd name="T16" fmla="*/ 154 w 355"/>
                      <a:gd name="T17" fmla="*/ 150 h 277"/>
                      <a:gd name="T18" fmla="*/ 176 w 355"/>
                      <a:gd name="T19" fmla="*/ 152 h 277"/>
                      <a:gd name="T20" fmla="*/ 170 w 355"/>
                      <a:gd name="T21" fmla="*/ 196 h 277"/>
                      <a:gd name="T22" fmla="*/ 180 w 355"/>
                      <a:gd name="T23" fmla="*/ 224 h 277"/>
                      <a:gd name="T24" fmla="*/ 198 w 355"/>
                      <a:gd name="T25" fmla="*/ 232 h 277"/>
                      <a:gd name="T26" fmla="*/ 216 w 355"/>
                      <a:gd name="T27" fmla="*/ 234 h 277"/>
                      <a:gd name="T28" fmla="*/ 236 w 355"/>
                      <a:gd name="T29" fmla="*/ 242 h 277"/>
                      <a:gd name="T30" fmla="*/ 254 w 355"/>
                      <a:gd name="T31" fmla="*/ 236 h 277"/>
                      <a:gd name="T32" fmla="*/ 272 w 355"/>
                      <a:gd name="T33" fmla="*/ 248 h 277"/>
                      <a:gd name="T34" fmla="*/ 296 w 355"/>
                      <a:gd name="T35" fmla="*/ 256 h 277"/>
                      <a:gd name="T36" fmla="*/ 314 w 355"/>
                      <a:gd name="T37" fmla="*/ 264 h 277"/>
                      <a:gd name="T38" fmla="*/ 352 w 355"/>
                      <a:gd name="T39" fmla="*/ 266 h 277"/>
                      <a:gd name="T40" fmla="*/ 342 w 355"/>
                      <a:gd name="T41" fmla="*/ 274 h 277"/>
                      <a:gd name="T42" fmla="*/ 322 w 355"/>
                      <a:gd name="T43" fmla="*/ 272 h 277"/>
                      <a:gd name="T44" fmla="*/ 300 w 355"/>
                      <a:gd name="T45" fmla="*/ 270 h 277"/>
                      <a:gd name="T46" fmla="*/ 288 w 355"/>
                      <a:gd name="T47" fmla="*/ 266 h 277"/>
                      <a:gd name="T48" fmla="*/ 252 w 355"/>
                      <a:gd name="T49" fmla="*/ 264 h 277"/>
                      <a:gd name="T50" fmla="*/ 234 w 355"/>
                      <a:gd name="T51" fmla="*/ 260 h 277"/>
                      <a:gd name="T52" fmla="*/ 172 w 355"/>
                      <a:gd name="T53" fmla="*/ 242 h 277"/>
                      <a:gd name="T54" fmla="*/ 160 w 355"/>
                      <a:gd name="T55" fmla="*/ 216 h 277"/>
                      <a:gd name="T56" fmla="*/ 126 w 355"/>
                      <a:gd name="T57" fmla="*/ 200 h 277"/>
                      <a:gd name="T58" fmla="*/ 108 w 355"/>
                      <a:gd name="T59" fmla="*/ 186 h 277"/>
                      <a:gd name="T60" fmla="*/ 94 w 355"/>
                      <a:gd name="T61" fmla="*/ 158 h 277"/>
                      <a:gd name="T62" fmla="*/ 68 w 355"/>
                      <a:gd name="T63" fmla="*/ 108 h 277"/>
                      <a:gd name="T64" fmla="*/ 64 w 355"/>
                      <a:gd name="T65" fmla="*/ 102 h 277"/>
                      <a:gd name="T66" fmla="*/ 58 w 355"/>
                      <a:gd name="T67" fmla="*/ 100 h 277"/>
                      <a:gd name="T68" fmla="*/ 54 w 355"/>
                      <a:gd name="T69" fmla="*/ 88 h 277"/>
                      <a:gd name="T70" fmla="*/ 38 w 355"/>
                      <a:gd name="T71" fmla="*/ 58 h 277"/>
                      <a:gd name="T72" fmla="*/ 20 w 355"/>
                      <a:gd name="T73" fmla="*/ 40 h 277"/>
                      <a:gd name="T74" fmla="*/ 4 w 355"/>
                      <a:gd name="T75" fmla="*/ 22 h 277"/>
                      <a:gd name="T76" fmla="*/ 10 w 355"/>
                      <a:gd name="T77" fmla="*/ 2 h 277"/>
                      <a:gd name="T78" fmla="*/ 10 w 355"/>
                      <a:gd name="T79" fmla="*/ 4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54 w 156"/>
                      <a:gd name="T1" fmla="*/ 66 h 206"/>
                      <a:gd name="T2" fmla="*/ 66 w 156"/>
                      <a:gd name="T3" fmla="*/ 58 h 206"/>
                      <a:gd name="T4" fmla="*/ 68 w 156"/>
                      <a:gd name="T5" fmla="*/ 52 h 206"/>
                      <a:gd name="T6" fmla="*/ 80 w 156"/>
                      <a:gd name="T7" fmla="*/ 44 h 206"/>
                      <a:gd name="T8" fmla="*/ 106 w 156"/>
                      <a:gd name="T9" fmla="*/ 22 h 206"/>
                      <a:gd name="T10" fmla="*/ 112 w 156"/>
                      <a:gd name="T11" fmla="*/ 4 h 206"/>
                      <a:gd name="T12" fmla="*/ 124 w 156"/>
                      <a:gd name="T13" fmla="*/ 0 h 206"/>
                      <a:gd name="T14" fmla="*/ 150 w 156"/>
                      <a:gd name="T15" fmla="*/ 28 h 206"/>
                      <a:gd name="T16" fmla="*/ 146 w 156"/>
                      <a:gd name="T17" fmla="*/ 44 h 206"/>
                      <a:gd name="T18" fmla="*/ 126 w 156"/>
                      <a:gd name="T19" fmla="*/ 64 h 206"/>
                      <a:gd name="T20" fmla="*/ 132 w 156"/>
                      <a:gd name="T21" fmla="*/ 94 h 206"/>
                      <a:gd name="T22" fmla="*/ 142 w 156"/>
                      <a:gd name="T23" fmla="*/ 110 h 206"/>
                      <a:gd name="T24" fmla="*/ 146 w 156"/>
                      <a:gd name="T25" fmla="*/ 128 h 206"/>
                      <a:gd name="T26" fmla="*/ 128 w 156"/>
                      <a:gd name="T27" fmla="*/ 128 h 206"/>
                      <a:gd name="T28" fmla="*/ 116 w 156"/>
                      <a:gd name="T29" fmla="*/ 146 h 206"/>
                      <a:gd name="T30" fmla="*/ 104 w 156"/>
                      <a:gd name="T31" fmla="*/ 156 h 206"/>
                      <a:gd name="T32" fmla="*/ 100 w 156"/>
                      <a:gd name="T33" fmla="*/ 198 h 206"/>
                      <a:gd name="T34" fmla="*/ 88 w 156"/>
                      <a:gd name="T35" fmla="*/ 202 h 206"/>
                      <a:gd name="T36" fmla="*/ 82 w 156"/>
                      <a:gd name="T37" fmla="*/ 206 h 206"/>
                      <a:gd name="T38" fmla="*/ 76 w 156"/>
                      <a:gd name="T39" fmla="*/ 202 h 206"/>
                      <a:gd name="T40" fmla="*/ 72 w 156"/>
                      <a:gd name="T41" fmla="*/ 190 h 206"/>
                      <a:gd name="T42" fmla="*/ 60 w 156"/>
                      <a:gd name="T43" fmla="*/ 186 h 206"/>
                      <a:gd name="T44" fmla="*/ 42 w 156"/>
                      <a:gd name="T45" fmla="*/ 194 h 206"/>
                      <a:gd name="T46" fmla="*/ 28 w 156"/>
                      <a:gd name="T47" fmla="*/ 186 h 206"/>
                      <a:gd name="T48" fmla="*/ 10 w 156"/>
                      <a:gd name="T49" fmla="*/ 148 h 206"/>
                      <a:gd name="T50" fmla="*/ 4 w 156"/>
                      <a:gd name="T51" fmla="*/ 130 h 206"/>
                      <a:gd name="T52" fmla="*/ 0 w 156"/>
                      <a:gd name="T53" fmla="*/ 118 h 206"/>
                      <a:gd name="T54" fmla="*/ 20 w 156"/>
                      <a:gd name="T55" fmla="*/ 96 h 206"/>
                      <a:gd name="T56" fmla="*/ 32 w 156"/>
                      <a:gd name="T57" fmla="*/ 104 h 206"/>
                      <a:gd name="T58" fmla="*/ 34 w 156"/>
                      <a:gd name="T59" fmla="*/ 80 h 206"/>
                      <a:gd name="T60" fmla="*/ 52 w 156"/>
                      <a:gd name="T61" fmla="*/ 70 h 206"/>
                      <a:gd name="T62" fmla="*/ 54 w 156"/>
                      <a:gd name="T63" fmla="*/ 66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4 w 109"/>
                      <a:gd name="T1" fmla="*/ 32 h 38"/>
                      <a:gd name="T2" fmla="*/ 18 w 109"/>
                      <a:gd name="T3" fmla="*/ 10 h 38"/>
                      <a:gd name="T4" fmla="*/ 46 w 109"/>
                      <a:gd name="T5" fmla="*/ 20 h 38"/>
                      <a:gd name="T6" fmla="*/ 72 w 109"/>
                      <a:gd name="T7" fmla="*/ 14 h 38"/>
                      <a:gd name="T8" fmla="*/ 90 w 109"/>
                      <a:gd name="T9" fmla="*/ 0 h 38"/>
                      <a:gd name="T10" fmla="*/ 76 w 109"/>
                      <a:gd name="T11" fmla="*/ 26 h 38"/>
                      <a:gd name="T12" fmla="*/ 60 w 109"/>
                      <a:gd name="T13" fmla="*/ 38 h 38"/>
                      <a:gd name="T14" fmla="*/ 42 w 109"/>
                      <a:gd name="T15" fmla="*/ 32 h 38"/>
                      <a:gd name="T16" fmla="*/ 14 w 109"/>
                      <a:gd name="T17" fmla="*/ 30 h 38"/>
                      <a:gd name="T18" fmla="*/ 4 w 109"/>
                      <a:gd name="T19" fmla="*/ 32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8 w 76"/>
                      <a:gd name="T1" fmla="*/ 18 h 104"/>
                      <a:gd name="T2" fmla="*/ 18 w 76"/>
                      <a:gd name="T3" fmla="*/ 0 h 104"/>
                      <a:gd name="T4" fmla="*/ 34 w 76"/>
                      <a:gd name="T5" fmla="*/ 18 h 104"/>
                      <a:gd name="T6" fmla="*/ 62 w 76"/>
                      <a:gd name="T7" fmla="*/ 4 h 104"/>
                      <a:gd name="T8" fmla="*/ 46 w 76"/>
                      <a:gd name="T9" fmla="*/ 34 h 104"/>
                      <a:gd name="T10" fmla="*/ 54 w 76"/>
                      <a:gd name="T11" fmla="*/ 48 h 104"/>
                      <a:gd name="T12" fmla="*/ 58 w 76"/>
                      <a:gd name="T13" fmla="*/ 60 h 104"/>
                      <a:gd name="T14" fmla="*/ 46 w 76"/>
                      <a:gd name="T15" fmla="*/ 74 h 104"/>
                      <a:gd name="T16" fmla="*/ 34 w 76"/>
                      <a:gd name="T17" fmla="*/ 60 h 104"/>
                      <a:gd name="T18" fmla="*/ 22 w 76"/>
                      <a:gd name="T19" fmla="*/ 48 h 104"/>
                      <a:gd name="T20" fmla="*/ 28 w 76"/>
                      <a:gd name="T21" fmla="*/ 68 h 104"/>
                      <a:gd name="T22" fmla="*/ 30 w 76"/>
                      <a:gd name="T23" fmla="*/ 74 h 104"/>
                      <a:gd name="T24" fmla="*/ 20 w 76"/>
                      <a:gd name="T25" fmla="*/ 104 h 104"/>
                      <a:gd name="T26" fmla="*/ 12 w 76"/>
                      <a:gd name="T27" fmla="*/ 102 h 104"/>
                      <a:gd name="T28" fmla="*/ 8 w 76"/>
                      <a:gd name="T29" fmla="*/ 90 h 104"/>
                      <a:gd name="T30" fmla="*/ 0 w 76"/>
                      <a:gd name="T31" fmla="*/ 54 h 104"/>
                      <a:gd name="T32" fmla="*/ 2 w 76"/>
                      <a:gd name="T33" fmla="*/ 30 h 104"/>
                      <a:gd name="T34" fmla="*/ 8 w 76"/>
                      <a:gd name="T35" fmla="*/ 18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3 w 37"/>
                      <a:gd name="T1" fmla="*/ 28 h 61"/>
                      <a:gd name="T2" fmla="*/ 13 w 37"/>
                      <a:gd name="T3" fmla="*/ 0 h 61"/>
                      <a:gd name="T4" fmla="*/ 15 w 37"/>
                      <a:gd name="T5" fmla="*/ 28 h 61"/>
                      <a:gd name="T6" fmla="*/ 37 w 37"/>
                      <a:gd name="T7" fmla="*/ 38 h 61"/>
                      <a:gd name="T8" fmla="*/ 19 w 37"/>
                      <a:gd name="T9" fmla="*/ 44 h 61"/>
                      <a:gd name="T10" fmla="*/ 5 w 37"/>
                      <a:gd name="T11" fmla="*/ 58 h 61"/>
                      <a:gd name="T12" fmla="*/ 1 w 37"/>
                      <a:gd name="T13" fmla="*/ 34 h 61"/>
                      <a:gd name="T14" fmla="*/ 3 w 37"/>
                      <a:gd name="T15" fmla="*/ 28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7 w 49"/>
                      <a:gd name="T1" fmla="*/ 0 h 29"/>
                      <a:gd name="T2" fmla="*/ 29 w 49"/>
                      <a:gd name="T3" fmla="*/ 0 h 29"/>
                      <a:gd name="T4" fmla="*/ 49 w 49"/>
                      <a:gd name="T5" fmla="*/ 16 h 29"/>
                      <a:gd name="T6" fmla="*/ 35 w 49"/>
                      <a:gd name="T7" fmla="*/ 14 h 29"/>
                      <a:gd name="T8" fmla="*/ 3 w 49"/>
                      <a:gd name="T9" fmla="*/ 16 h 29"/>
                      <a:gd name="T10" fmla="*/ 7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21 w 61"/>
                      <a:gd name="T1" fmla="*/ 38 h 48"/>
                      <a:gd name="T2" fmla="*/ 15 w 61"/>
                      <a:gd name="T3" fmla="*/ 26 h 48"/>
                      <a:gd name="T4" fmla="*/ 3 w 61"/>
                      <a:gd name="T5" fmla="*/ 22 h 48"/>
                      <a:gd name="T6" fmla="*/ 13 w 61"/>
                      <a:gd name="T7" fmla="*/ 8 h 48"/>
                      <a:gd name="T8" fmla="*/ 25 w 61"/>
                      <a:gd name="T9" fmla="*/ 0 h 48"/>
                      <a:gd name="T10" fmla="*/ 49 w 61"/>
                      <a:gd name="T11" fmla="*/ 10 h 48"/>
                      <a:gd name="T12" fmla="*/ 53 w 61"/>
                      <a:gd name="T13" fmla="*/ 20 h 48"/>
                      <a:gd name="T14" fmla="*/ 61 w 61"/>
                      <a:gd name="T15" fmla="*/ 32 h 48"/>
                      <a:gd name="T16" fmla="*/ 41 w 61"/>
                      <a:gd name="T17" fmla="*/ 38 h 48"/>
                      <a:gd name="T18" fmla="*/ 23 w 61"/>
                      <a:gd name="T19" fmla="*/ 44 h 48"/>
                      <a:gd name="T20" fmla="*/ 21 w 61"/>
                      <a:gd name="T21" fmla="*/ 38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46 w 286"/>
                      <a:gd name="T1" fmla="*/ 28 h 182"/>
                      <a:gd name="T2" fmla="*/ 36 w 286"/>
                      <a:gd name="T3" fmla="*/ 14 h 182"/>
                      <a:gd name="T4" fmla="*/ 26 w 286"/>
                      <a:gd name="T5" fmla="*/ 30 h 182"/>
                      <a:gd name="T6" fmla="*/ 0 w 286"/>
                      <a:gd name="T7" fmla="*/ 24 h 182"/>
                      <a:gd name="T8" fmla="*/ 10 w 286"/>
                      <a:gd name="T9" fmla="*/ 42 h 182"/>
                      <a:gd name="T10" fmla="*/ 16 w 286"/>
                      <a:gd name="T11" fmla="*/ 62 h 182"/>
                      <a:gd name="T12" fmla="*/ 24 w 286"/>
                      <a:gd name="T13" fmla="*/ 48 h 182"/>
                      <a:gd name="T14" fmla="*/ 30 w 286"/>
                      <a:gd name="T15" fmla="*/ 44 h 182"/>
                      <a:gd name="T16" fmla="*/ 48 w 286"/>
                      <a:gd name="T17" fmla="*/ 56 h 182"/>
                      <a:gd name="T18" fmla="*/ 70 w 286"/>
                      <a:gd name="T19" fmla="*/ 62 h 182"/>
                      <a:gd name="T20" fmla="*/ 88 w 286"/>
                      <a:gd name="T21" fmla="*/ 72 h 182"/>
                      <a:gd name="T22" fmla="*/ 106 w 286"/>
                      <a:gd name="T23" fmla="*/ 102 h 182"/>
                      <a:gd name="T24" fmla="*/ 104 w 286"/>
                      <a:gd name="T25" fmla="*/ 122 h 182"/>
                      <a:gd name="T26" fmla="*/ 98 w 286"/>
                      <a:gd name="T27" fmla="*/ 134 h 182"/>
                      <a:gd name="T28" fmla="*/ 122 w 286"/>
                      <a:gd name="T29" fmla="*/ 128 h 182"/>
                      <a:gd name="T30" fmla="*/ 140 w 286"/>
                      <a:gd name="T31" fmla="*/ 140 h 182"/>
                      <a:gd name="T32" fmla="*/ 168 w 286"/>
                      <a:gd name="T33" fmla="*/ 148 h 182"/>
                      <a:gd name="T34" fmla="*/ 174 w 286"/>
                      <a:gd name="T35" fmla="*/ 146 h 182"/>
                      <a:gd name="T36" fmla="*/ 168 w 286"/>
                      <a:gd name="T37" fmla="*/ 134 h 182"/>
                      <a:gd name="T38" fmla="*/ 178 w 286"/>
                      <a:gd name="T39" fmla="*/ 136 h 182"/>
                      <a:gd name="T40" fmla="*/ 186 w 286"/>
                      <a:gd name="T41" fmla="*/ 118 h 182"/>
                      <a:gd name="T42" fmla="*/ 202 w 286"/>
                      <a:gd name="T43" fmla="*/ 122 h 182"/>
                      <a:gd name="T44" fmla="*/ 214 w 286"/>
                      <a:gd name="T45" fmla="*/ 130 h 182"/>
                      <a:gd name="T46" fmla="*/ 244 w 286"/>
                      <a:gd name="T47" fmla="*/ 168 h 182"/>
                      <a:gd name="T48" fmla="*/ 262 w 286"/>
                      <a:gd name="T49" fmla="*/ 178 h 182"/>
                      <a:gd name="T50" fmla="*/ 284 w 286"/>
                      <a:gd name="T51" fmla="*/ 170 h 182"/>
                      <a:gd name="T52" fmla="*/ 268 w 286"/>
                      <a:gd name="T53" fmla="*/ 160 h 182"/>
                      <a:gd name="T54" fmla="*/ 256 w 286"/>
                      <a:gd name="T55" fmla="*/ 138 h 182"/>
                      <a:gd name="T56" fmla="*/ 250 w 286"/>
                      <a:gd name="T57" fmla="*/ 132 h 182"/>
                      <a:gd name="T58" fmla="*/ 248 w 286"/>
                      <a:gd name="T59" fmla="*/ 122 h 182"/>
                      <a:gd name="T60" fmla="*/ 236 w 286"/>
                      <a:gd name="T61" fmla="*/ 116 h 182"/>
                      <a:gd name="T62" fmla="*/ 240 w 286"/>
                      <a:gd name="T63" fmla="*/ 96 h 182"/>
                      <a:gd name="T64" fmla="*/ 220 w 286"/>
                      <a:gd name="T65" fmla="*/ 86 h 182"/>
                      <a:gd name="T66" fmla="*/ 210 w 286"/>
                      <a:gd name="T67" fmla="*/ 70 h 182"/>
                      <a:gd name="T68" fmla="*/ 190 w 286"/>
                      <a:gd name="T69" fmla="*/ 54 h 182"/>
                      <a:gd name="T70" fmla="*/ 168 w 286"/>
                      <a:gd name="T71" fmla="*/ 38 h 182"/>
                      <a:gd name="T72" fmla="*/ 156 w 286"/>
                      <a:gd name="T73" fmla="*/ 34 h 182"/>
                      <a:gd name="T74" fmla="*/ 120 w 286"/>
                      <a:gd name="T75" fmla="*/ 16 h 182"/>
                      <a:gd name="T76" fmla="*/ 102 w 286"/>
                      <a:gd name="T77" fmla="*/ 4 h 182"/>
                      <a:gd name="T78" fmla="*/ 96 w 286"/>
                      <a:gd name="T79" fmla="*/ 0 h 182"/>
                      <a:gd name="T80" fmla="*/ 70 w 286"/>
                      <a:gd name="T81" fmla="*/ 10 h 182"/>
                      <a:gd name="T82" fmla="*/ 56 w 286"/>
                      <a:gd name="T83" fmla="*/ 32 h 182"/>
                      <a:gd name="T84" fmla="*/ 46 w 286"/>
                      <a:gd name="T85" fmla="*/ 28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1 w 78"/>
                      <a:gd name="T1" fmla="*/ 58 h 78"/>
                      <a:gd name="T2" fmla="*/ 27 w 78"/>
                      <a:gd name="T3" fmla="*/ 60 h 78"/>
                      <a:gd name="T4" fmla="*/ 45 w 78"/>
                      <a:gd name="T5" fmla="*/ 48 h 78"/>
                      <a:gd name="T6" fmla="*/ 57 w 78"/>
                      <a:gd name="T7" fmla="*/ 30 h 78"/>
                      <a:gd name="T8" fmla="*/ 43 w 78"/>
                      <a:gd name="T9" fmla="*/ 14 h 78"/>
                      <a:gd name="T10" fmla="*/ 43 w 78"/>
                      <a:gd name="T11" fmla="*/ 4 h 78"/>
                      <a:gd name="T12" fmla="*/ 71 w 78"/>
                      <a:gd name="T13" fmla="*/ 26 h 78"/>
                      <a:gd name="T14" fmla="*/ 67 w 78"/>
                      <a:gd name="T15" fmla="*/ 54 h 78"/>
                      <a:gd name="T16" fmla="*/ 33 w 78"/>
                      <a:gd name="T17" fmla="*/ 78 h 78"/>
                      <a:gd name="T18" fmla="*/ 9 w 78"/>
                      <a:gd name="T19" fmla="*/ 66 h 78"/>
                      <a:gd name="T20" fmla="*/ 3 w 78"/>
                      <a:gd name="T21" fmla="*/ 62 h 78"/>
                      <a:gd name="T22" fmla="*/ 1 w 78"/>
                      <a:gd name="T23" fmla="*/ 58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3 w 17"/>
                      <a:gd name="T1" fmla="*/ 4 h 18"/>
                      <a:gd name="T2" fmla="*/ 3 w 17"/>
                      <a:gd name="T3" fmla="*/ 14 h 18"/>
                      <a:gd name="T4" fmla="*/ 3 w 17"/>
                      <a:gd name="T5" fmla="*/ 4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7 w 20"/>
                      <a:gd name="T3" fmla="*/ 2 h 15"/>
                      <a:gd name="T4" fmla="*/ 9 w 20"/>
                      <a:gd name="T5" fmla="*/ 12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7 w 20"/>
                      <a:gd name="T1" fmla="*/ 12 h 15"/>
                      <a:gd name="T2" fmla="*/ 15 w 20"/>
                      <a:gd name="T3" fmla="*/ 2 h 15"/>
                      <a:gd name="T4" fmla="*/ 15 w 20"/>
                      <a:gd name="T5" fmla="*/ 14 h 15"/>
                      <a:gd name="T6" fmla="*/ 7 w 20"/>
                      <a:gd name="T7" fmla="*/ 12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50 h 80"/>
                      <a:gd name="T2" fmla="*/ 14 w 80"/>
                      <a:gd name="T3" fmla="*/ 24 h 80"/>
                      <a:gd name="T4" fmla="*/ 26 w 80"/>
                      <a:gd name="T5" fmla="*/ 20 h 80"/>
                      <a:gd name="T6" fmla="*/ 48 w 80"/>
                      <a:gd name="T7" fmla="*/ 18 h 80"/>
                      <a:gd name="T8" fmla="*/ 58 w 80"/>
                      <a:gd name="T9" fmla="*/ 0 h 80"/>
                      <a:gd name="T10" fmla="*/ 80 w 80"/>
                      <a:gd name="T11" fmla="*/ 40 h 80"/>
                      <a:gd name="T12" fmla="*/ 70 w 80"/>
                      <a:gd name="T13" fmla="*/ 56 h 80"/>
                      <a:gd name="T14" fmla="*/ 54 w 80"/>
                      <a:gd name="T15" fmla="*/ 62 h 80"/>
                      <a:gd name="T16" fmla="*/ 48 w 80"/>
                      <a:gd name="T17" fmla="*/ 80 h 80"/>
                      <a:gd name="T18" fmla="*/ 32 w 80"/>
                      <a:gd name="T19" fmla="*/ 68 h 80"/>
                      <a:gd name="T20" fmla="*/ 38 w 80"/>
                      <a:gd name="T21" fmla="*/ 52 h 80"/>
                      <a:gd name="T22" fmla="*/ 30 w 80"/>
                      <a:gd name="T23" fmla="*/ 28 h 80"/>
                      <a:gd name="T24" fmla="*/ 20 w 80"/>
                      <a:gd name="T25" fmla="*/ 48 h 80"/>
                      <a:gd name="T26" fmla="*/ 8 w 80"/>
                      <a:gd name="T27" fmla="*/ 56 h 80"/>
                      <a:gd name="T28" fmla="*/ 0 w 80"/>
                      <a:gd name="T29" fmla="*/ 5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14 w 94"/>
                      <a:gd name="T1" fmla="*/ 96 h 174"/>
                      <a:gd name="T2" fmla="*/ 26 w 94"/>
                      <a:gd name="T3" fmla="*/ 128 h 174"/>
                      <a:gd name="T4" fmla="*/ 32 w 94"/>
                      <a:gd name="T5" fmla="*/ 108 h 174"/>
                      <a:gd name="T6" fmla="*/ 52 w 94"/>
                      <a:gd name="T7" fmla="*/ 100 h 174"/>
                      <a:gd name="T8" fmla="*/ 46 w 94"/>
                      <a:gd name="T9" fmla="*/ 124 h 174"/>
                      <a:gd name="T10" fmla="*/ 66 w 94"/>
                      <a:gd name="T11" fmla="*/ 126 h 174"/>
                      <a:gd name="T12" fmla="*/ 76 w 94"/>
                      <a:gd name="T13" fmla="*/ 142 h 174"/>
                      <a:gd name="T14" fmla="*/ 58 w 94"/>
                      <a:gd name="T15" fmla="*/ 148 h 174"/>
                      <a:gd name="T16" fmla="*/ 74 w 94"/>
                      <a:gd name="T17" fmla="*/ 174 h 174"/>
                      <a:gd name="T18" fmla="*/ 84 w 94"/>
                      <a:gd name="T19" fmla="*/ 154 h 174"/>
                      <a:gd name="T20" fmla="*/ 82 w 94"/>
                      <a:gd name="T21" fmla="*/ 112 h 174"/>
                      <a:gd name="T22" fmla="*/ 60 w 94"/>
                      <a:gd name="T23" fmla="*/ 106 h 174"/>
                      <a:gd name="T24" fmla="*/ 50 w 94"/>
                      <a:gd name="T25" fmla="*/ 82 h 174"/>
                      <a:gd name="T26" fmla="*/ 34 w 94"/>
                      <a:gd name="T27" fmla="*/ 82 h 174"/>
                      <a:gd name="T28" fmla="*/ 30 w 94"/>
                      <a:gd name="T29" fmla="*/ 70 h 174"/>
                      <a:gd name="T30" fmla="*/ 42 w 94"/>
                      <a:gd name="T31" fmla="*/ 42 h 174"/>
                      <a:gd name="T32" fmla="*/ 30 w 94"/>
                      <a:gd name="T33" fmla="*/ 0 h 174"/>
                      <a:gd name="T34" fmla="*/ 18 w 94"/>
                      <a:gd name="T35" fmla="*/ 22 h 174"/>
                      <a:gd name="T36" fmla="*/ 4 w 94"/>
                      <a:gd name="T37" fmla="*/ 46 h 174"/>
                      <a:gd name="T38" fmla="*/ 14 w 94"/>
                      <a:gd name="T39" fmla="*/ 76 h 174"/>
                      <a:gd name="T40" fmla="*/ 14 w 94"/>
                      <a:gd name="T41" fmla="*/ 96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6 w 32"/>
                      <a:gd name="T1" fmla="*/ 24 h 50"/>
                      <a:gd name="T2" fmla="*/ 12 w 32"/>
                      <a:gd name="T3" fmla="*/ 0 h 50"/>
                      <a:gd name="T4" fmla="*/ 20 w 32"/>
                      <a:gd name="T5" fmla="*/ 16 h 50"/>
                      <a:gd name="T6" fmla="*/ 22 w 32"/>
                      <a:gd name="T7" fmla="*/ 24 h 50"/>
                      <a:gd name="T8" fmla="*/ 28 w 32"/>
                      <a:gd name="T9" fmla="*/ 26 h 50"/>
                      <a:gd name="T10" fmla="*/ 32 w 32"/>
                      <a:gd name="T11" fmla="*/ 38 h 50"/>
                      <a:gd name="T12" fmla="*/ 18 w 32"/>
                      <a:gd name="T13" fmla="*/ 50 h 50"/>
                      <a:gd name="T14" fmla="*/ 6 w 32"/>
                      <a:gd name="T15" fmla="*/ 24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44 h 50"/>
                      <a:gd name="T2" fmla="*/ 22 w 43"/>
                      <a:gd name="T3" fmla="*/ 20 h 50"/>
                      <a:gd name="T4" fmla="*/ 36 w 43"/>
                      <a:gd name="T5" fmla="*/ 0 h 50"/>
                      <a:gd name="T6" fmla="*/ 24 w 43"/>
                      <a:gd name="T7" fmla="*/ 28 h 50"/>
                      <a:gd name="T8" fmla="*/ 2 w 43"/>
                      <a:gd name="T9" fmla="*/ 50 h 50"/>
                      <a:gd name="T10" fmla="*/ 0 w 43"/>
                      <a:gd name="T11" fmla="*/ 44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25 h 29"/>
                      <a:gd name="T2" fmla="*/ 12 w 41"/>
                      <a:gd name="T3" fmla="*/ 29 h 29"/>
                      <a:gd name="T4" fmla="*/ 0 w 41"/>
                      <a:gd name="T5" fmla="*/ 25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5 w 47"/>
                      <a:gd name="T1" fmla="*/ 156 h 165"/>
                      <a:gd name="T2" fmla="*/ 15 w 47"/>
                      <a:gd name="T3" fmla="*/ 108 h 165"/>
                      <a:gd name="T4" fmla="*/ 17 w 47"/>
                      <a:gd name="T5" fmla="*/ 68 h 165"/>
                      <a:gd name="T6" fmla="*/ 11 w 47"/>
                      <a:gd name="T7" fmla="*/ 40 h 165"/>
                      <a:gd name="T8" fmla="*/ 17 w 47"/>
                      <a:gd name="T9" fmla="*/ 12 h 165"/>
                      <a:gd name="T10" fmla="*/ 21 w 47"/>
                      <a:gd name="T11" fmla="*/ 0 h 165"/>
                      <a:gd name="T12" fmla="*/ 31 w 47"/>
                      <a:gd name="T13" fmla="*/ 30 h 165"/>
                      <a:gd name="T14" fmla="*/ 47 w 47"/>
                      <a:gd name="T15" fmla="*/ 98 h 165"/>
                      <a:gd name="T16" fmla="*/ 31 w 47"/>
                      <a:gd name="T17" fmla="*/ 108 h 165"/>
                      <a:gd name="T18" fmla="*/ 23 w 47"/>
                      <a:gd name="T19" fmla="*/ 126 h 165"/>
                      <a:gd name="T20" fmla="*/ 21 w 47"/>
                      <a:gd name="T21" fmla="*/ 132 h 165"/>
                      <a:gd name="T22" fmla="*/ 27 w 47"/>
                      <a:gd name="T23" fmla="*/ 134 h 165"/>
                      <a:gd name="T24" fmla="*/ 31 w 47"/>
                      <a:gd name="T25" fmla="*/ 146 h 165"/>
                      <a:gd name="T26" fmla="*/ 13 w 47"/>
                      <a:gd name="T27" fmla="*/ 148 h 165"/>
                      <a:gd name="T28" fmla="*/ 7 w 47"/>
                      <a:gd name="T29" fmla="*/ 160 h 165"/>
                      <a:gd name="T30" fmla="*/ 3 w 47"/>
                      <a:gd name="T31" fmla="*/ 154 h 165"/>
                      <a:gd name="T32" fmla="*/ 5 w 47"/>
                      <a:gd name="T33" fmla="*/ 156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26 w 138"/>
                      <a:gd name="T1" fmla="*/ 61 h 103"/>
                      <a:gd name="T2" fmla="*/ 30 w 138"/>
                      <a:gd name="T3" fmla="*/ 43 h 103"/>
                      <a:gd name="T4" fmla="*/ 50 w 138"/>
                      <a:gd name="T5" fmla="*/ 33 h 103"/>
                      <a:gd name="T6" fmla="*/ 54 w 138"/>
                      <a:gd name="T7" fmla="*/ 45 h 103"/>
                      <a:gd name="T8" fmla="*/ 66 w 138"/>
                      <a:gd name="T9" fmla="*/ 49 h 103"/>
                      <a:gd name="T10" fmla="*/ 80 w 138"/>
                      <a:gd name="T11" fmla="*/ 55 h 103"/>
                      <a:gd name="T12" fmla="*/ 116 w 138"/>
                      <a:gd name="T13" fmla="*/ 33 h 103"/>
                      <a:gd name="T14" fmla="*/ 130 w 138"/>
                      <a:gd name="T15" fmla="*/ 17 h 103"/>
                      <a:gd name="T16" fmla="*/ 138 w 138"/>
                      <a:gd name="T17" fmla="*/ 11 h 103"/>
                      <a:gd name="T18" fmla="*/ 106 w 138"/>
                      <a:gd name="T19" fmla="*/ 49 h 103"/>
                      <a:gd name="T20" fmla="*/ 84 w 138"/>
                      <a:gd name="T21" fmla="*/ 67 h 103"/>
                      <a:gd name="T22" fmla="*/ 66 w 138"/>
                      <a:gd name="T23" fmla="*/ 81 h 103"/>
                      <a:gd name="T24" fmla="*/ 48 w 138"/>
                      <a:gd name="T25" fmla="*/ 103 h 103"/>
                      <a:gd name="T26" fmla="*/ 26 w 138"/>
                      <a:gd name="T27" fmla="*/ 89 h 103"/>
                      <a:gd name="T28" fmla="*/ 20 w 138"/>
                      <a:gd name="T29" fmla="*/ 87 h 103"/>
                      <a:gd name="T30" fmla="*/ 22 w 138"/>
                      <a:gd name="T31" fmla="*/ 97 h 103"/>
                      <a:gd name="T32" fmla="*/ 0 w 138"/>
                      <a:gd name="T33" fmla="*/ 97 h 103"/>
                      <a:gd name="T34" fmla="*/ 10 w 138"/>
                      <a:gd name="T35" fmla="*/ 79 h 103"/>
                      <a:gd name="T36" fmla="*/ 26 w 138"/>
                      <a:gd name="T37" fmla="*/ 61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158 w 188"/>
                      <a:gd name="T1" fmla="*/ 24 h 214"/>
                      <a:gd name="T2" fmla="*/ 160 w 188"/>
                      <a:gd name="T3" fmla="*/ 6 h 214"/>
                      <a:gd name="T4" fmla="*/ 170 w 188"/>
                      <a:gd name="T5" fmla="*/ 0 h 214"/>
                      <a:gd name="T6" fmla="*/ 182 w 188"/>
                      <a:gd name="T7" fmla="*/ 24 h 214"/>
                      <a:gd name="T8" fmla="*/ 188 w 188"/>
                      <a:gd name="T9" fmla="*/ 42 h 214"/>
                      <a:gd name="T10" fmla="*/ 178 w 188"/>
                      <a:gd name="T11" fmla="*/ 58 h 214"/>
                      <a:gd name="T12" fmla="*/ 170 w 188"/>
                      <a:gd name="T13" fmla="*/ 76 h 214"/>
                      <a:gd name="T14" fmla="*/ 162 w 188"/>
                      <a:gd name="T15" fmla="*/ 126 h 214"/>
                      <a:gd name="T16" fmla="*/ 144 w 188"/>
                      <a:gd name="T17" fmla="*/ 136 h 214"/>
                      <a:gd name="T18" fmla="*/ 120 w 188"/>
                      <a:gd name="T19" fmla="*/ 138 h 214"/>
                      <a:gd name="T20" fmla="*/ 112 w 188"/>
                      <a:gd name="T21" fmla="*/ 124 h 214"/>
                      <a:gd name="T22" fmla="*/ 102 w 188"/>
                      <a:gd name="T23" fmla="*/ 146 h 214"/>
                      <a:gd name="T24" fmla="*/ 90 w 188"/>
                      <a:gd name="T25" fmla="*/ 150 h 214"/>
                      <a:gd name="T26" fmla="*/ 80 w 188"/>
                      <a:gd name="T27" fmla="*/ 132 h 214"/>
                      <a:gd name="T28" fmla="*/ 58 w 188"/>
                      <a:gd name="T29" fmla="*/ 144 h 214"/>
                      <a:gd name="T30" fmla="*/ 76 w 188"/>
                      <a:gd name="T31" fmla="*/ 142 h 214"/>
                      <a:gd name="T32" fmla="*/ 78 w 188"/>
                      <a:gd name="T33" fmla="*/ 160 h 214"/>
                      <a:gd name="T34" fmla="*/ 58 w 188"/>
                      <a:gd name="T35" fmla="*/ 166 h 214"/>
                      <a:gd name="T36" fmla="*/ 34 w 188"/>
                      <a:gd name="T37" fmla="*/ 166 h 214"/>
                      <a:gd name="T38" fmla="*/ 36 w 188"/>
                      <a:gd name="T39" fmla="*/ 154 h 214"/>
                      <a:gd name="T40" fmla="*/ 46 w 188"/>
                      <a:gd name="T41" fmla="*/ 144 h 214"/>
                      <a:gd name="T42" fmla="*/ 34 w 188"/>
                      <a:gd name="T43" fmla="*/ 148 h 214"/>
                      <a:gd name="T44" fmla="*/ 26 w 188"/>
                      <a:gd name="T45" fmla="*/ 166 h 214"/>
                      <a:gd name="T46" fmla="*/ 30 w 188"/>
                      <a:gd name="T47" fmla="*/ 190 h 214"/>
                      <a:gd name="T48" fmla="*/ 14 w 188"/>
                      <a:gd name="T49" fmla="*/ 200 h 214"/>
                      <a:gd name="T50" fmla="*/ 0 w 188"/>
                      <a:gd name="T51" fmla="*/ 214 h 214"/>
                      <a:gd name="T52" fmla="*/ 8 w 188"/>
                      <a:gd name="T53" fmla="*/ 188 h 214"/>
                      <a:gd name="T54" fmla="*/ 0 w 188"/>
                      <a:gd name="T55" fmla="*/ 164 h 214"/>
                      <a:gd name="T56" fmla="*/ 14 w 188"/>
                      <a:gd name="T57" fmla="*/ 152 h 214"/>
                      <a:gd name="T58" fmla="*/ 32 w 188"/>
                      <a:gd name="T59" fmla="*/ 134 h 214"/>
                      <a:gd name="T60" fmla="*/ 44 w 188"/>
                      <a:gd name="T61" fmla="*/ 118 h 214"/>
                      <a:gd name="T62" fmla="*/ 72 w 188"/>
                      <a:gd name="T63" fmla="*/ 116 h 214"/>
                      <a:gd name="T64" fmla="*/ 84 w 188"/>
                      <a:gd name="T65" fmla="*/ 112 h 214"/>
                      <a:gd name="T66" fmla="*/ 114 w 188"/>
                      <a:gd name="T67" fmla="*/ 78 h 214"/>
                      <a:gd name="T68" fmla="*/ 120 w 188"/>
                      <a:gd name="T69" fmla="*/ 92 h 214"/>
                      <a:gd name="T70" fmla="*/ 132 w 188"/>
                      <a:gd name="T71" fmla="*/ 76 h 214"/>
                      <a:gd name="T72" fmla="*/ 150 w 188"/>
                      <a:gd name="T73" fmla="*/ 54 h 214"/>
                      <a:gd name="T74" fmla="*/ 154 w 188"/>
                      <a:gd name="T75" fmla="*/ 42 h 214"/>
                      <a:gd name="T76" fmla="*/ 148 w 188"/>
                      <a:gd name="T77" fmla="*/ 38 h 214"/>
                      <a:gd name="T78" fmla="*/ 152 w 188"/>
                      <a:gd name="T79" fmla="*/ 32 h 214"/>
                      <a:gd name="T80" fmla="*/ 158 w 188"/>
                      <a:gd name="T81" fmla="*/ 24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9 h 13"/>
                      <a:gd name="T2" fmla="*/ 4 w 13"/>
                      <a:gd name="T3" fmla="*/ 13 h 13"/>
                      <a:gd name="T4" fmla="*/ 0 w 13"/>
                      <a:gd name="T5" fmla="*/ 9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812 w 812"/>
                      <a:gd name="T1" fmla="*/ 26 h 564"/>
                      <a:gd name="T2" fmla="*/ 778 w 812"/>
                      <a:gd name="T3" fmla="*/ 78 h 564"/>
                      <a:gd name="T4" fmla="*/ 748 w 812"/>
                      <a:gd name="T5" fmla="*/ 122 h 564"/>
                      <a:gd name="T6" fmla="*/ 722 w 812"/>
                      <a:gd name="T7" fmla="*/ 142 h 564"/>
                      <a:gd name="T8" fmla="*/ 634 w 812"/>
                      <a:gd name="T9" fmla="*/ 180 h 564"/>
                      <a:gd name="T10" fmla="*/ 632 w 812"/>
                      <a:gd name="T11" fmla="*/ 210 h 564"/>
                      <a:gd name="T12" fmla="*/ 604 w 812"/>
                      <a:gd name="T13" fmla="*/ 230 h 564"/>
                      <a:gd name="T14" fmla="*/ 620 w 812"/>
                      <a:gd name="T15" fmla="*/ 178 h 564"/>
                      <a:gd name="T16" fmla="*/ 576 w 812"/>
                      <a:gd name="T17" fmla="*/ 188 h 564"/>
                      <a:gd name="T18" fmla="*/ 556 w 812"/>
                      <a:gd name="T19" fmla="*/ 218 h 564"/>
                      <a:gd name="T20" fmla="*/ 596 w 812"/>
                      <a:gd name="T21" fmla="*/ 280 h 564"/>
                      <a:gd name="T22" fmla="*/ 594 w 812"/>
                      <a:gd name="T23" fmla="*/ 368 h 564"/>
                      <a:gd name="T24" fmla="*/ 542 w 812"/>
                      <a:gd name="T25" fmla="*/ 406 h 564"/>
                      <a:gd name="T26" fmla="*/ 522 w 812"/>
                      <a:gd name="T27" fmla="*/ 386 h 564"/>
                      <a:gd name="T28" fmla="*/ 482 w 812"/>
                      <a:gd name="T29" fmla="*/ 348 h 564"/>
                      <a:gd name="T30" fmla="*/ 462 w 812"/>
                      <a:gd name="T31" fmla="*/ 348 h 564"/>
                      <a:gd name="T32" fmla="*/ 450 w 812"/>
                      <a:gd name="T33" fmla="*/ 394 h 564"/>
                      <a:gd name="T34" fmla="*/ 500 w 812"/>
                      <a:gd name="T35" fmla="*/ 464 h 564"/>
                      <a:gd name="T36" fmla="*/ 510 w 812"/>
                      <a:gd name="T37" fmla="*/ 524 h 564"/>
                      <a:gd name="T38" fmla="*/ 526 w 812"/>
                      <a:gd name="T39" fmla="*/ 560 h 564"/>
                      <a:gd name="T40" fmla="*/ 492 w 812"/>
                      <a:gd name="T41" fmla="*/ 544 h 564"/>
                      <a:gd name="T42" fmla="*/ 470 w 812"/>
                      <a:gd name="T43" fmla="*/ 518 h 564"/>
                      <a:gd name="T44" fmla="*/ 422 w 812"/>
                      <a:gd name="T45" fmla="*/ 424 h 564"/>
                      <a:gd name="T46" fmla="*/ 426 w 812"/>
                      <a:gd name="T47" fmla="*/ 310 h 564"/>
                      <a:gd name="T48" fmla="*/ 422 w 812"/>
                      <a:gd name="T49" fmla="*/ 268 h 564"/>
                      <a:gd name="T50" fmla="*/ 412 w 812"/>
                      <a:gd name="T51" fmla="*/ 276 h 564"/>
                      <a:gd name="T52" fmla="*/ 386 w 812"/>
                      <a:gd name="T53" fmla="*/ 266 h 564"/>
                      <a:gd name="T54" fmla="*/ 360 w 812"/>
                      <a:gd name="T55" fmla="*/ 170 h 564"/>
                      <a:gd name="T56" fmla="*/ 330 w 812"/>
                      <a:gd name="T57" fmla="*/ 166 h 564"/>
                      <a:gd name="T58" fmla="*/ 288 w 812"/>
                      <a:gd name="T59" fmla="*/ 172 h 564"/>
                      <a:gd name="T60" fmla="*/ 242 w 812"/>
                      <a:gd name="T61" fmla="*/ 232 h 564"/>
                      <a:gd name="T62" fmla="*/ 196 w 812"/>
                      <a:gd name="T63" fmla="*/ 268 h 564"/>
                      <a:gd name="T64" fmla="*/ 184 w 812"/>
                      <a:gd name="T65" fmla="*/ 274 h 564"/>
                      <a:gd name="T66" fmla="*/ 160 w 812"/>
                      <a:gd name="T67" fmla="*/ 328 h 564"/>
                      <a:gd name="T68" fmla="*/ 152 w 812"/>
                      <a:gd name="T69" fmla="*/ 354 h 564"/>
                      <a:gd name="T70" fmla="*/ 128 w 812"/>
                      <a:gd name="T71" fmla="*/ 404 h 564"/>
                      <a:gd name="T72" fmla="*/ 94 w 812"/>
                      <a:gd name="T73" fmla="*/ 392 h 564"/>
                      <a:gd name="T74" fmla="*/ 66 w 812"/>
                      <a:gd name="T75" fmla="*/ 258 h 564"/>
                      <a:gd name="T76" fmla="*/ 72 w 812"/>
                      <a:gd name="T77" fmla="*/ 156 h 564"/>
                      <a:gd name="T78" fmla="*/ 44 w 812"/>
                      <a:gd name="T79" fmla="*/ 180 h 564"/>
                      <a:gd name="T80" fmla="*/ 20 w 812"/>
                      <a:gd name="T81" fmla="*/ 150 h 564"/>
                      <a:gd name="T82" fmla="*/ 24 w 812"/>
                      <a:gd name="T83" fmla="*/ 138 h 564"/>
                      <a:gd name="T84" fmla="*/ 0 w 812"/>
                      <a:gd name="T85" fmla="*/ 92 h 564"/>
                      <a:gd name="T86" fmla="*/ 798 w 812"/>
                      <a:gd name="T87" fmla="*/ 6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7 w 43"/>
                      <a:gd name="T1" fmla="*/ 11 h 85"/>
                      <a:gd name="T2" fmla="*/ 17 w 43"/>
                      <a:gd name="T3" fmla="*/ 3 h 85"/>
                      <a:gd name="T4" fmla="*/ 37 w 43"/>
                      <a:gd name="T5" fmla="*/ 33 h 85"/>
                      <a:gd name="T6" fmla="*/ 19 w 43"/>
                      <a:gd name="T7" fmla="*/ 85 h 85"/>
                      <a:gd name="T8" fmla="*/ 1 w 43"/>
                      <a:gd name="T9" fmla="*/ 69 h 85"/>
                      <a:gd name="T10" fmla="*/ 7 w 43"/>
                      <a:gd name="T11" fmla="*/ 11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13 w 44"/>
                      <a:gd name="T1" fmla="*/ 28 h 74"/>
                      <a:gd name="T2" fmla="*/ 29 w 44"/>
                      <a:gd name="T3" fmla="*/ 2 h 74"/>
                      <a:gd name="T4" fmla="*/ 43 w 44"/>
                      <a:gd name="T5" fmla="*/ 4 h 74"/>
                      <a:gd name="T6" fmla="*/ 39 w 44"/>
                      <a:gd name="T7" fmla="*/ 26 h 74"/>
                      <a:gd name="T8" fmla="*/ 13 w 44"/>
                      <a:gd name="T9" fmla="*/ 74 h 74"/>
                      <a:gd name="T10" fmla="*/ 7 w 44"/>
                      <a:gd name="T11" fmla="*/ 60 h 74"/>
                      <a:gd name="T12" fmla="*/ 3 w 44"/>
                      <a:gd name="T13" fmla="*/ 36 h 74"/>
                      <a:gd name="T14" fmla="*/ 13 w 44"/>
                      <a:gd name="T15" fmla="*/ 28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7 w 20"/>
                      <a:gd name="T1" fmla="*/ 16 h 30"/>
                      <a:gd name="T2" fmla="*/ 5 w 20"/>
                      <a:gd name="T3" fmla="*/ 30 h 30"/>
                      <a:gd name="T4" fmla="*/ 7 w 20"/>
                      <a:gd name="T5" fmla="*/ 16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481 w 682"/>
                      <a:gd name="T1" fmla="*/ 464 h 557"/>
                      <a:gd name="T2" fmla="*/ 486 w 682"/>
                      <a:gd name="T3" fmla="*/ 451 h 557"/>
                      <a:gd name="T4" fmla="*/ 500 w 682"/>
                      <a:gd name="T5" fmla="*/ 413 h 557"/>
                      <a:gd name="T6" fmla="*/ 309 w 682"/>
                      <a:gd name="T7" fmla="*/ 287 h 557"/>
                      <a:gd name="T8" fmla="*/ 282 w 682"/>
                      <a:gd name="T9" fmla="*/ 346 h 557"/>
                      <a:gd name="T10" fmla="*/ 303 w 682"/>
                      <a:gd name="T11" fmla="*/ 556 h 557"/>
                      <a:gd name="T12" fmla="*/ 282 w 682"/>
                      <a:gd name="T13" fmla="*/ 494 h 557"/>
                      <a:gd name="T14" fmla="*/ 242 w 682"/>
                      <a:gd name="T15" fmla="*/ 439 h 557"/>
                      <a:gd name="T16" fmla="*/ 245 w 682"/>
                      <a:gd name="T17" fmla="*/ 413 h 557"/>
                      <a:gd name="T18" fmla="*/ 247 w 682"/>
                      <a:gd name="T19" fmla="*/ 394 h 557"/>
                      <a:gd name="T20" fmla="*/ 220 w 682"/>
                      <a:gd name="T21" fmla="*/ 375 h 557"/>
                      <a:gd name="T22" fmla="*/ 194 w 682"/>
                      <a:gd name="T23" fmla="*/ 346 h 557"/>
                      <a:gd name="T24" fmla="*/ 148 w 682"/>
                      <a:gd name="T25" fmla="*/ 354 h 557"/>
                      <a:gd name="T26" fmla="*/ 126 w 682"/>
                      <a:gd name="T27" fmla="*/ 365 h 557"/>
                      <a:gd name="T28" fmla="*/ 78 w 682"/>
                      <a:gd name="T29" fmla="*/ 365 h 557"/>
                      <a:gd name="T30" fmla="*/ 22 w 682"/>
                      <a:gd name="T31" fmla="*/ 312 h 557"/>
                      <a:gd name="T32" fmla="*/ 11 w 682"/>
                      <a:gd name="T33" fmla="*/ 295 h 557"/>
                      <a:gd name="T34" fmla="*/ 0 w 682"/>
                      <a:gd name="T35" fmla="*/ 264 h 557"/>
                      <a:gd name="T36" fmla="*/ 24 w 682"/>
                      <a:gd name="T37" fmla="*/ 213 h 557"/>
                      <a:gd name="T38" fmla="*/ 32 w 682"/>
                      <a:gd name="T39" fmla="*/ 181 h 557"/>
                      <a:gd name="T40" fmla="*/ 51 w 682"/>
                      <a:gd name="T41" fmla="*/ 143 h 557"/>
                      <a:gd name="T42" fmla="*/ 81 w 682"/>
                      <a:gd name="T43" fmla="*/ 116 h 557"/>
                      <a:gd name="T44" fmla="*/ 167 w 682"/>
                      <a:gd name="T45" fmla="*/ 67 h 557"/>
                      <a:gd name="T46" fmla="*/ 220 w 682"/>
                      <a:gd name="T47" fmla="*/ 30 h 557"/>
                      <a:gd name="T48" fmla="*/ 258 w 682"/>
                      <a:gd name="T49" fmla="*/ 6 h 557"/>
                      <a:gd name="T50" fmla="*/ 363 w 682"/>
                      <a:gd name="T51" fmla="*/ 2 h 557"/>
                      <a:gd name="T52" fmla="*/ 398 w 682"/>
                      <a:gd name="T53" fmla="*/ 0 h 557"/>
                      <a:gd name="T54" fmla="*/ 384 w 682"/>
                      <a:gd name="T55" fmla="*/ 34 h 557"/>
                      <a:gd name="T56" fmla="*/ 443 w 682"/>
                      <a:gd name="T57" fmla="*/ 84 h 557"/>
                      <a:gd name="T58" fmla="*/ 497 w 682"/>
                      <a:gd name="T59" fmla="*/ 74 h 557"/>
                      <a:gd name="T60" fmla="*/ 529 w 682"/>
                      <a:gd name="T61" fmla="*/ 82 h 557"/>
                      <a:gd name="T62" fmla="*/ 559 w 682"/>
                      <a:gd name="T63" fmla="*/ 97 h 557"/>
                      <a:gd name="T64" fmla="*/ 572 w 682"/>
                      <a:gd name="T65" fmla="*/ 188 h 557"/>
                      <a:gd name="T66" fmla="*/ 572 w 682"/>
                      <a:gd name="T67" fmla="*/ 240 h 557"/>
                      <a:gd name="T68" fmla="*/ 599 w 682"/>
                      <a:gd name="T69" fmla="*/ 283 h 557"/>
                      <a:gd name="T70" fmla="*/ 645 w 682"/>
                      <a:gd name="T71" fmla="*/ 300 h 557"/>
                      <a:gd name="T72" fmla="*/ 680 w 682"/>
                      <a:gd name="T73" fmla="*/ 295 h 557"/>
                      <a:gd name="T74" fmla="*/ 664 w 682"/>
                      <a:gd name="T75" fmla="*/ 340 h 557"/>
                      <a:gd name="T76" fmla="*/ 599 w 682"/>
                      <a:gd name="T77" fmla="*/ 407 h 557"/>
                      <a:gd name="T78" fmla="*/ 548 w 682"/>
                      <a:gd name="T79" fmla="*/ 485 h 557"/>
                      <a:gd name="T80" fmla="*/ 556 w 682"/>
                      <a:gd name="T81" fmla="*/ 508 h 557"/>
                      <a:gd name="T82" fmla="*/ 435 w 682"/>
                      <a:gd name="T83" fmla="*/ 556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243 w 257"/>
                      <a:gd name="T1" fmla="*/ 347 h 347"/>
                      <a:gd name="T2" fmla="*/ 233 w 257"/>
                      <a:gd name="T3" fmla="*/ 301 h 347"/>
                      <a:gd name="T4" fmla="*/ 217 w 257"/>
                      <a:gd name="T5" fmla="*/ 288 h 347"/>
                      <a:gd name="T6" fmla="*/ 215 w 257"/>
                      <a:gd name="T7" fmla="*/ 269 h 347"/>
                      <a:gd name="T8" fmla="*/ 209 w 257"/>
                      <a:gd name="T9" fmla="*/ 254 h 347"/>
                      <a:gd name="T10" fmla="*/ 209 w 257"/>
                      <a:gd name="T11" fmla="*/ 229 h 347"/>
                      <a:gd name="T12" fmla="*/ 207 w 257"/>
                      <a:gd name="T13" fmla="*/ 214 h 347"/>
                      <a:gd name="T14" fmla="*/ 228 w 257"/>
                      <a:gd name="T15" fmla="*/ 202 h 347"/>
                      <a:gd name="T16" fmla="*/ 257 w 257"/>
                      <a:gd name="T17" fmla="*/ 197 h 347"/>
                      <a:gd name="T18" fmla="*/ 257 w 257"/>
                      <a:gd name="T19" fmla="*/ 136 h 347"/>
                      <a:gd name="T20" fmla="*/ 54 w 257"/>
                      <a:gd name="T21" fmla="*/ 96 h 347"/>
                      <a:gd name="T22" fmla="*/ 32 w 257"/>
                      <a:gd name="T23" fmla="*/ 98 h 347"/>
                      <a:gd name="T24" fmla="*/ 16 w 257"/>
                      <a:gd name="T25" fmla="*/ 102 h 347"/>
                      <a:gd name="T26" fmla="*/ 0 w 257"/>
                      <a:gd name="T27" fmla="*/ 149 h 347"/>
                      <a:gd name="T28" fmla="*/ 93 w 257"/>
                      <a:gd name="T29" fmla="*/ 346 h 347"/>
                      <a:gd name="T30" fmla="*/ 243 w 257"/>
                      <a:gd name="T31" fmla="*/ 347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7 w 19"/>
                      <a:gd name="T1" fmla="*/ 25 h 37"/>
                      <a:gd name="T2" fmla="*/ 19 w 19"/>
                      <a:gd name="T3" fmla="*/ 21 h 37"/>
                      <a:gd name="T4" fmla="*/ 7 w 19"/>
                      <a:gd name="T5" fmla="*/ 25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12 w 22"/>
                      <a:gd name="T1" fmla="*/ 12 h 20"/>
                      <a:gd name="T2" fmla="*/ 16 w 22"/>
                      <a:gd name="T3" fmla="*/ 0 h 20"/>
                      <a:gd name="T4" fmla="*/ 20 w 22"/>
                      <a:gd name="T5" fmla="*/ 12 h 20"/>
                      <a:gd name="T6" fmla="*/ 8 w 22"/>
                      <a:gd name="T7" fmla="*/ 20 h 20"/>
                      <a:gd name="T8" fmla="*/ 12 w 22"/>
                      <a:gd name="T9" fmla="*/ 12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24 w 57"/>
                      <a:gd name="T1" fmla="*/ 18 h 30"/>
                      <a:gd name="T2" fmla="*/ 32 w 57"/>
                      <a:gd name="T3" fmla="*/ 6 h 30"/>
                      <a:gd name="T4" fmla="*/ 36 w 57"/>
                      <a:gd name="T5" fmla="*/ 30 h 30"/>
                      <a:gd name="T6" fmla="*/ 24 w 57"/>
                      <a:gd name="T7" fmla="*/ 1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473 w 693"/>
                      <a:gd name="T1" fmla="*/ 464 h 696"/>
                      <a:gd name="T2" fmla="*/ 393 w 693"/>
                      <a:gd name="T3" fmla="*/ 452 h 696"/>
                      <a:gd name="T4" fmla="*/ 325 w 693"/>
                      <a:gd name="T5" fmla="*/ 412 h 696"/>
                      <a:gd name="T6" fmla="*/ 265 w 693"/>
                      <a:gd name="T7" fmla="*/ 400 h 696"/>
                      <a:gd name="T8" fmla="*/ 237 w 693"/>
                      <a:gd name="T9" fmla="*/ 416 h 696"/>
                      <a:gd name="T10" fmla="*/ 261 w 693"/>
                      <a:gd name="T11" fmla="*/ 428 h 696"/>
                      <a:gd name="T12" fmla="*/ 293 w 693"/>
                      <a:gd name="T13" fmla="*/ 468 h 696"/>
                      <a:gd name="T14" fmla="*/ 321 w 693"/>
                      <a:gd name="T15" fmla="*/ 476 h 696"/>
                      <a:gd name="T16" fmla="*/ 333 w 693"/>
                      <a:gd name="T17" fmla="*/ 536 h 696"/>
                      <a:gd name="T18" fmla="*/ 313 w 693"/>
                      <a:gd name="T19" fmla="*/ 552 h 696"/>
                      <a:gd name="T20" fmla="*/ 261 w 693"/>
                      <a:gd name="T21" fmla="*/ 616 h 696"/>
                      <a:gd name="T22" fmla="*/ 225 w 693"/>
                      <a:gd name="T23" fmla="*/ 628 h 696"/>
                      <a:gd name="T24" fmla="*/ 97 w 693"/>
                      <a:gd name="T25" fmla="*/ 696 h 696"/>
                      <a:gd name="T26" fmla="*/ 77 w 693"/>
                      <a:gd name="T27" fmla="*/ 616 h 696"/>
                      <a:gd name="T28" fmla="*/ 45 w 693"/>
                      <a:gd name="T29" fmla="*/ 524 h 696"/>
                      <a:gd name="T30" fmla="*/ 33 w 693"/>
                      <a:gd name="T31" fmla="*/ 448 h 696"/>
                      <a:gd name="T32" fmla="*/ 53 w 693"/>
                      <a:gd name="T33" fmla="*/ 344 h 696"/>
                      <a:gd name="T34" fmla="*/ 17 w 693"/>
                      <a:gd name="T35" fmla="*/ 392 h 696"/>
                      <a:gd name="T36" fmla="*/ 81 w 693"/>
                      <a:gd name="T37" fmla="*/ 280 h 696"/>
                      <a:gd name="T38" fmla="*/ 113 w 693"/>
                      <a:gd name="T39" fmla="*/ 204 h 696"/>
                      <a:gd name="T40" fmla="*/ 37 w 693"/>
                      <a:gd name="T41" fmla="*/ 204 h 696"/>
                      <a:gd name="T42" fmla="*/ 1 w 693"/>
                      <a:gd name="T43" fmla="*/ 196 h 696"/>
                      <a:gd name="T44" fmla="*/ 25 w 693"/>
                      <a:gd name="T45" fmla="*/ 140 h 696"/>
                      <a:gd name="T46" fmla="*/ 97 w 693"/>
                      <a:gd name="T47" fmla="*/ 112 h 696"/>
                      <a:gd name="T48" fmla="*/ 221 w 693"/>
                      <a:gd name="T49" fmla="*/ 124 h 696"/>
                      <a:gd name="T50" fmla="*/ 229 w 693"/>
                      <a:gd name="T51" fmla="*/ 64 h 696"/>
                      <a:gd name="T52" fmla="*/ 261 w 693"/>
                      <a:gd name="T53" fmla="*/ 0 h 696"/>
                      <a:gd name="T54" fmla="*/ 357 w 693"/>
                      <a:gd name="T55" fmla="*/ 44 h 696"/>
                      <a:gd name="T56" fmla="*/ 329 w 693"/>
                      <a:gd name="T57" fmla="*/ 88 h 696"/>
                      <a:gd name="T58" fmla="*/ 301 w 693"/>
                      <a:gd name="T59" fmla="*/ 176 h 696"/>
                      <a:gd name="T60" fmla="*/ 361 w 693"/>
                      <a:gd name="T61" fmla="*/ 192 h 696"/>
                      <a:gd name="T62" fmla="*/ 373 w 693"/>
                      <a:gd name="T63" fmla="*/ 136 h 696"/>
                      <a:gd name="T64" fmla="*/ 417 w 693"/>
                      <a:gd name="T65" fmla="*/ 92 h 696"/>
                      <a:gd name="T66" fmla="*/ 497 w 693"/>
                      <a:gd name="T67" fmla="*/ 88 h 696"/>
                      <a:gd name="T68" fmla="*/ 529 w 693"/>
                      <a:gd name="T69" fmla="*/ 52 h 696"/>
                      <a:gd name="T70" fmla="*/ 541 w 693"/>
                      <a:gd name="T71" fmla="*/ 46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825 w 931"/>
                      <a:gd name="T1" fmla="*/ 0 h 149"/>
                      <a:gd name="T2" fmla="*/ 143 w 931"/>
                      <a:gd name="T3" fmla="*/ 29 h 149"/>
                      <a:gd name="T4" fmla="*/ 91 w 931"/>
                      <a:gd name="T5" fmla="*/ 42 h 149"/>
                      <a:gd name="T6" fmla="*/ 62 w 931"/>
                      <a:gd name="T7" fmla="*/ 42 h 149"/>
                      <a:gd name="T8" fmla="*/ 22 w 931"/>
                      <a:gd name="T9" fmla="*/ 77 h 149"/>
                      <a:gd name="T10" fmla="*/ 0 w 931"/>
                      <a:gd name="T11" fmla="*/ 105 h 149"/>
                      <a:gd name="T12" fmla="*/ 59 w 931"/>
                      <a:gd name="T13" fmla="*/ 115 h 149"/>
                      <a:gd name="T14" fmla="*/ 97 w 931"/>
                      <a:gd name="T15" fmla="*/ 96 h 149"/>
                      <a:gd name="T16" fmla="*/ 108 w 931"/>
                      <a:gd name="T17" fmla="*/ 84 h 149"/>
                      <a:gd name="T18" fmla="*/ 167 w 931"/>
                      <a:gd name="T19" fmla="*/ 52 h 149"/>
                      <a:gd name="T20" fmla="*/ 215 w 931"/>
                      <a:gd name="T21" fmla="*/ 46 h 149"/>
                      <a:gd name="T22" fmla="*/ 237 w 931"/>
                      <a:gd name="T23" fmla="*/ 94 h 149"/>
                      <a:gd name="T24" fmla="*/ 188 w 931"/>
                      <a:gd name="T25" fmla="*/ 109 h 149"/>
                      <a:gd name="T26" fmla="*/ 231 w 931"/>
                      <a:gd name="T27" fmla="*/ 113 h 149"/>
                      <a:gd name="T28" fmla="*/ 250 w 931"/>
                      <a:gd name="T29" fmla="*/ 90 h 149"/>
                      <a:gd name="T30" fmla="*/ 266 w 931"/>
                      <a:gd name="T31" fmla="*/ 92 h 149"/>
                      <a:gd name="T32" fmla="*/ 253 w 931"/>
                      <a:gd name="T33" fmla="*/ 54 h 149"/>
                      <a:gd name="T34" fmla="*/ 266 w 931"/>
                      <a:gd name="T35" fmla="*/ 44 h 149"/>
                      <a:gd name="T36" fmla="*/ 277 w 931"/>
                      <a:gd name="T37" fmla="*/ 88 h 149"/>
                      <a:gd name="T38" fmla="*/ 266 w 931"/>
                      <a:gd name="T39" fmla="*/ 113 h 149"/>
                      <a:gd name="T40" fmla="*/ 296 w 931"/>
                      <a:gd name="T41" fmla="*/ 130 h 149"/>
                      <a:gd name="T42" fmla="*/ 299 w 931"/>
                      <a:gd name="T43" fmla="*/ 92 h 149"/>
                      <a:gd name="T44" fmla="*/ 331 w 931"/>
                      <a:gd name="T45" fmla="*/ 103 h 149"/>
                      <a:gd name="T46" fmla="*/ 382 w 931"/>
                      <a:gd name="T47" fmla="*/ 73 h 149"/>
                      <a:gd name="T48" fmla="*/ 409 w 931"/>
                      <a:gd name="T49" fmla="*/ 50 h 149"/>
                      <a:gd name="T50" fmla="*/ 439 w 931"/>
                      <a:gd name="T51" fmla="*/ 56 h 149"/>
                      <a:gd name="T52" fmla="*/ 455 w 931"/>
                      <a:gd name="T53" fmla="*/ 50 h 149"/>
                      <a:gd name="T54" fmla="*/ 431 w 931"/>
                      <a:gd name="T55" fmla="*/ 44 h 149"/>
                      <a:gd name="T56" fmla="*/ 474 w 931"/>
                      <a:gd name="T57" fmla="*/ 35 h 149"/>
                      <a:gd name="T58" fmla="*/ 544 w 931"/>
                      <a:gd name="T59" fmla="*/ 54 h 149"/>
                      <a:gd name="T60" fmla="*/ 581 w 931"/>
                      <a:gd name="T61" fmla="*/ 42 h 149"/>
                      <a:gd name="T62" fmla="*/ 584 w 931"/>
                      <a:gd name="T63" fmla="*/ 63 h 149"/>
                      <a:gd name="T64" fmla="*/ 568 w 931"/>
                      <a:gd name="T65" fmla="*/ 101 h 149"/>
                      <a:gd name="T66" fmla="*/ 611 w 931"/>
                      <a:gd name="T67" fmla="*/ 88 h 149"/>
                      <a:gd name="T68" fmla="*/ 624 w 931"/>
                      <a:gd name="T69" fmla="*/ 80 h 149"/>
                      <a:gd name="T70" fmla="*/ 648 w 931"/>
                      <a:gd name="T71" fmla="*/ 61 h 149"/>
                      <a:gd name="T72" fmla="*/ 794 w 931"/>
                      <a:gd name="T73" fmla="*/ 84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3 w 31"/>
                      <a:gd name="T1" fmla="*/ 28 h 30"/>
                      <a:gd name="T2" fmla="*/ 31 w 31"/>
                      <a:gd name="T3" fmla="*/ 0 h 30"/>
                      <a:gd name="T4" fmla="*/ 19 w 31"/>
                      <a:gd name="T5" fmla="*/ 24 h 30"/>
                      <a:gd name="T6" fmla="*/ 3 w 31"/>
                      <a:gd name="T7" fmla="*/ 28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6 w 44"/>
                      <a:gd name="T1" fmla="*/ 32 h 32"/>
                      <a:gd name="T2" fmla="*/ 22 w 44"/>
                      <a:gd name="T3" fmla="*/ 0 h 32"/>
                      <a:gd name="T4" fmla="*/ 38 w 44"/>
                      <a:gd name="T5" fmla="*/ 4 h 32"/>
                      <a:gd name="T6" fmla="*/ 6 w 44"/>
                      <a:gd name="T7" fmla="*/ 32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37 w 76"/>
                      <a:gd name="T1" fmla="*/ 18 h 18"/>
                      <a:gd name="T2" fmla="*/ 25 w 76"/>
                      <a:gd name="T3" fmla="*/ 2 h 18"/>
                      <a:gd name="T4" fmla="*/ 37 w 76"/>
                      <a:gd name="T5" fmla="*/ 18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21 h 44"/>
                      <a:gd name="T2" fmla="*/ 12 w 42"/>
                      <a:gd name="T3" fmla="*/ 9 h 44"/>
                      <a:gd name="T4" fmla="*/ 0 w 42"/>
                      <a:gd name="T5" fmla="*/ 21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7 w 31"/>
                      <a:gd name="T1" fmla="*/ 22 h 30"/>
                      <a:gd name="T2" fmla="*/ 31 w 31"/>
                      <a:gd name="T3" fmla="*/ 10 h 30"/>
                      <a:gd name="T4" fmla="*/ 7 w 31"/>
                      <a:gd name="T5" fmla="*/ 22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>
                      <a:latin typeface="+mn-lt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  <a:cs typeface="+mn-cs"/>
                  </a:endParaRPr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01" r:id="rId2"/>
    <p:sldLayoutId id="2147483700" r:id="rId3"/>
    <p:sldLayoutId id="2147483699" r:id="rId4"/>
    <p:sldLayoutId id="2147483698" r:id="rId5"/>
    <p:sldLayoutId id="2147483697" r:id="rId6"/>
    <p:sldLayoutId id="2147483696" r:id="rId7"/>
    <p:sldLayoutId id="2147483695" r:id="rId8"/>
    <p:sldLayoutId id="2147483694" r:id="rId9"/>
    <p:sldLayoutId id="2147483693" r:id="rId10"/>
    <p:sldLayoutId id="2147483692" r:id="rId11"/>
    <p:sldLayoutId id="2147483691" r:id="rId12"/>
    <p:sldLayoutId id="2147483690" r:id="rId13"/>
  </p:sldLayoutIdLst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0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0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0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0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0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0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36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BCBCBC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ru-RU" smtClean="0"/>
              <a:t>Откидач Вікторія © Київ 2006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082EC8-1640-48C3-9DB2-258538B43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0" r:id="rId2"/>
    <p:sldLayoutId id="2147483713" r:id="rId3"/>
    <p:sldLayoutId id="2147483709" r:id="rId4"/>
    <p:sldLayoutId id="2147483708" r:id="rId5"/>
    <p:sldLayoutId id="2147483707" r:id="rId6"/>
    <p:sldLayoutId id="2147483706" r:id="rId7"/>
    <p:sldLayoutId id="2147483705" r:id="rId8"/>
    <p:sldLayoutId id="2147483704" r:id="rId9"/>
    <p:sldLayoutId id="2147483703" r:id="rId10"/>
    <p:sldLayoutId id="2147483702" r:id="rId11"/>
  </p:sldLayoutIdLst>
  <p:transition spd="slow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hyperlink" Target="'&#1046;&#1080;&#1090;&#1090;&#1103;%20&#1085;&#1072;%20&#1087;&#1086;&#1074;&#1085;&#1091;%20&#1089;&#1080;&#1083;&#1091;'%20(&#1092;&#1110;&#1083;&#1100;&#1084;%20&#1076;&#1083;&#1103;%20&#1084;&#1086;&#1083;&#1086;&#1076;&#1110;%20&#1087;&#1088;&#1086;%20&#1042;&#1030;&#1051;-&#1057;&#1053;&#1030;&#1044;,%203%20&#1095;&#1072;&#1089;&#1090;&#1080;&#1085;&#1072;).mp4" TargetMode="Externa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ralweb.ru/p/212505/Image/0808/chimpanzee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6600" b="1" dirty="0" smtClean="0">
                <a:solidFill>
                  <a:srgbClr val="FFFF00"/>
                </a:solidFill>
                <a:latin typeface="Georgia" pitchFamily="18" charset="0"/>
              </a:rPr>
              <a:t/>
            </a:r>
            <a:br>
              <a:rPr lang="uk-UA" sz="6600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uk-UA" sz="6600" b="1" dirty="0" smtClean="0">
                <a:solidFill>
                  <a:srgbClr val="FFFF00"/>
                </a:solidFill>
                <a:latin typeface="Georgia" pitchFamily="18" charset="0"/>
              </a:rPr>
              <a:t>СНІД – чума ХХІ століття</a:t>
            </a:r>
            <a:endParaRPr lang="ru-RU" sz="6600" b="1" dirty="0" smtClean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5800" y="3000375"/>
            <a:ext cx="7772400" cy="3262313"/>
          </a:xfrm>
        </p:spPr>
        <p:txBody>
          <a:bodyPr/>
          <a:lstStyle/>
          <a:p>
            <a:pPr algn="r">
              <a:buFontTx/>
              <a:buNone/>
              <a:defRPr/>
            </a:pPr>
            <a:endParaRPr lang="uk-UA" sz="4000" b="1" i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algn="r">
              <a:buFontTx/>
              <a:buNone/>
              <a:defRPr/>
            </a:pPr>
            <a:endParaRPr lang="uk-UA" sz="4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r">
              <a:buFontTx/>
              <a:buNone/>
              <a:defRPr/>
            </a:pPr>
            <a:r>
              <a:rPr lang="uk-UA" sz="4000" b="1" i="1" dirty="0" err="1" smtClean="0">
                <a:solidFill>
                  <a:schemeClr val="accent5">
                    <a:lumMod val="25000"/>
                  </a:schemeClr>
                </a:solidFill>
              </a:rPr>
              <a:t>“Хто</a:t>
            </a:r>
            <a:r>
              <a:rPr lang="uk-UA" sz="4000" b="1" i="1" dirty="0" smtClean="0">
                <a:solidFill>
                  <a:schemeClr val="accent5">
                    <a:lumMod val="25000"/>
                  </a:schemeClr>
                </a:solidFill>
              </a:rPr>
              <a:t> попереджений, той </a:t>
            </a:r>
            <a:r>
              <a:rPr lang="uk-UA" sz="4000" b="1" i="1" dirty="0" err="1" smtClean="0">
                <a:solidFill>
                  <a:schemeClr val="accent5">
                    <a:lumMod val="25000"/>
                  </a:schemeClr>
                </a:solidFill>
              </a:rPr>
              <a:t>озброєний”</a:t>
            </a:r>
            <a:endParaRPr lang="uk-UA" sz="4000" b="1" i="1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r">
              <a:buFontTx/>
              <a:buNone/>
              <a:defRPr/>
            </a:pPr>
            <a:r>
              <a:rPr lang="uk-UA" dirty="0" smtClean="0"/>
              <a:t>(Французьке прислів'я)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CC0000"/>
                </a:solidFill>
              </a:rPr>
              <a:t>СТАТЕВІ СТОСУНКИ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0" y="1785938"/>
            <a:ext cx="7848600" cy="1981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2060"/>
                </a:solidFill>
              </a:rPr>
              <a:t>   За останні два роки число людей, які заразилися ВІЛ статевим шляхом, збільшилось майже </a:t>
            </a:r>
            <a:r>
              <a:rPr lang="ru-RU" b="1" i="1" smtClean="0">
                <a:solidFill>
                  <a:srgbClr val="002060"/>
                </a:solidFill>
              </a:rPr>
              <a:t>в два</a:t>
            </a:r>
            <a:r>
              <a:rPr lang="ru-RU" b="1" smtClean="0">
                <a:solidFill>
                  <a:srgbClr val="002060"/>
                </a:solidFill>
              </a:rPr>
              <a:t> рази. 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3581400" y="4191000"/>
            <a:ext cx="5257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На </a:t>
            </a:r>
            <a:r>
              <a:rPr lang="ru-RU" sz="3200" b="1" dirty="0" err="1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сьогоднішній</a:t>
            </a: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 день 45% </a:t>
            </a:r>
            <a:r>
              <a:rPr lang="ru-RU" sz="3200" b="1" dirty="0" err="1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заражень</a:t>
            </a: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3200" b="1" dirty="0" err="1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відбувається</a:t>
            </a: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 через </a:t>
            </a:r>
            <a:r>
              <a:rPr lang="ru-RU" sz="3200" b="1" dirty="0" err="1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незахищен</a:t>
            </a:r>
            <a:r>
              <a:rPr lang="uk-UA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і</a:t>
            </a: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3200" b="1" dirty="0" err="1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статеві</a:t>
            </a: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3200" b="1" dirty="0" err="1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стосунки</a:t>
            </a:r>
            <a:r>
              <a:rPr lang="ru-RU" sz="3200" b="1" dirty="0">
                <a:solidFill>
                  <a:schemeClr val="tx1">
                    <a:lumMod val="25000"/>
                  </a:schemeClr>
                </a:solidFill>
                <a:latin typeface="+mn-lt"/>
                <a:cs typeface="+mn-cs"/>
              </a:rPr>
              <a:t>.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14818"/>
            <a:ext cx="3286148" cy="250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  <p:bldP spid="317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42938" y="0"/>
            <a:ext cx="7772400" cy="8636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C000"/>
                </a:solidFill>
                <a:latin typeface="Georgia" pitchFamily="18" charset="0"/>
              </a:rPr>
              <a:t>Шляхи передачі ВІЛ</a:t>
            </a:r>
            <a:endParaRPr lang="ru-RU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3789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765175"/>
            <a:ext cx="6400800" cy="6477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uk-UA" sz="4800" b="1" i="1" smtClean="0">
                <a:latin typeface="Georgia" pitchFamily="18" charset="0"/>
              </a:rPr>
              <a:t> Кров-кров</a:t>
            </a:r>
            <a:endParaRPr lang="ru-RU" sz="4800" b="1" i="1" smtClean="0">
              <a:latin typeface="Georgia" pitchFamily="18" charset="0"/>
            </a:endParaRPr>
          </a:p>
        </p:txBody>
      </p:sp>
      <p:pic>
        <p:nvPicPr>
          <p:cNvPr id="3789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1071563"/>
            <a:ext cx="35004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3860800"/>
            <a:ext cx="22479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643063"/>
            <a:ext cx="4211638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3860800"/>
            <a:ext cx="229393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3833813"/>
            <a:ext cx="302418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1277797857_dantist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04813"/>
            <a:ext cx="4500562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6" descr="44985121_getImageYUY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04813"/>
            <a:ext cx="41275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in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524000"/>
            <a:ext cx="533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0" y="500063"/>
            <a:ext cx="5446713" cy="10715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C0000"/>
                </a:solidFill>
              </a:rPr>
              <a:t>НАРКОМАНІЯ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" y="1714500"/>
            <a:ext cx="8715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Tahoma" pitchFamily="34" charset="0"/>
              </a:rPr>
              <a:t>Від загальної кількості ВІЛ-інфікованих,</a:t>
            </a:r>
          </a:p>
          <a:p>
            <a:r>
              <a:rPr lang="ru-RU" sz="2800" b="1">
                <a:solidFill>
                  <a:schemeClr val="bg1"/>
                </a:solidFill>
                <a:latin typeface="Tahoma" pitchFamily="34" charset="0"/>
              </a:rPr>
              <a:t>наркомани складають</a:t>
            </a:r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 88%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04800" y="2971800"/>
            <a:ext cx="4495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Tahoma" pitchFamily="34" charset="0"/>
              </a:rPr>
              <a:t>В Україні 450 тисяч молодих людей з подвійним діагнозом – ВІЛ - наркоманія…</a:t>
            </a:r>
          </a:p>
        </p:txBody>
      </p:sp>
      <p:sp>
        <p:nvSpPr>
          <p:cNvPr id="2" name="Прямоугольник 7"/>
          <p:cNvSpPr>
            <a:spLocks noChangeArrowheads="1"/>
          </p:cNvSpPr>
          <p:nvPr/>
        </p:nvSpPr>
        <p:spPr bwMode="auto">
          <a:xfrm>
            <a:off x="142875" y="4724400"/>
            <a:ext cx="46577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Tahoma" pitchFamily="34" charset="0"/>
              </a:rPr>
              <a:t>52% заражень ВІЛ відбувається «через шприц»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…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719138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C000"/>
                </a:solidFill>
                <a:latin typeface="Georgia" pitchFamily="18" charset="0"/>
              </a:rPr>
              <a:t>Шляхи передачі ВІЛ</a:t>
            </a:r>
            <a:endParaRPr lang="ru-RU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125538"/>
            <a:ext cx="6400800" cy="6477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uk-UA" sz="4800" b="1" i="1" smtClean="0">
                <a:latin typeface="Georgia" pitchFamily="18" charset="0"/>
              </a:rPr>
              <a:t> Мати-дитина</a:t>
            </a:r>
            <a:endParaRPr lang="ru-RU" sz="4800" b="1" i="1" smtClean="0">
              <a:latin typeface="Georgia" pitchFamily="18" charset="0"/>
            </a:endParaRP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675"/>
            <a:ext cx="9144000" cy="472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0" y="642938"/>
            <a:ext cx="6018213" cy="10001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МАТИ І ДИТИН</a:t>
            </a:r>
            <a:r>
              <a:rPr lang="en-US" b="1" smtClean="0">
                <a:solidFill>
                  <a:srgbClr val="FF0000"/>
                </a:solidFill>
              </a:rPr>
              <a:t>A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371475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>
                <a:solidFill>
                  <a:srgbClr val="002060"/>
                </a:solidFill>
              </a:rPr>
              <a:t>   </a:t>
            </a:r>
            <a:r>
              <a:rPr lang="ru-RU" b="1" smtClean="0">
                <a:solidFill>
                  <a:srgbClr val="002060"/>
                </a:solidFill>
              </a:rPr>
              <a:t>За даними Всесвітньої організації охорони здоров</a:t>
            </a:r>
            <a:r>
              <a:rPr lang="en-US" b="1" smtClean="0">
                <a:solidFill>
                  <a:srgbClr val="002060"/>
                </a:solidFill>
              </a:rPr>
              <a:t>’</a:t>
            </a:r>
            <a:r>
              <a:rPr lang="ru-RU" b="1" smtClean="0">
                <a:solidFill>
                  <a:srgbClr val="002060"/>
                </a:solidFill>
              </a:rPr>
              <a:t>я, ризик передачі ВІЛ-инфекції від матері дитині становить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002060"/>
                </a:solidFill>
              </a:rPr>
              <a:t>   20–45%. </a:t>
            </a:r>
          </a:p>
        </p:txBody>
      </p:sp>
      <p:pic>
        <p:nvPicPr>
          <p:cNvPr id="25604" name="Picture 4" descr="eyes_in_ey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810000"/>
            <a:ext cx="5410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038600" y="1905000"/>
            <a:ext cx="464820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При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проведенні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відповідного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лікування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цей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ризик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можна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знизити</a:t>
            </a: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до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1-2%.</a:t>
            </a:r>
            <a:r>
              <a:rPr lang="ru-RU" sz="24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863600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14563" y="642938"/>
            <a:ext cx="6400800" cy="647700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під час чхання та  кашлю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928688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5084763"/>
            <a:ext cx="7632700" cy="1773237"/>
          </a:xfrm>
        </p:spPr>
        <p:txBody>
          <a:bodyPr/>
          <a:lstStyle/>
          <a:p>
            <a:pPr algn="ctr" eaLnBrk="1" hangingPunct="1"/>
            <a:r>
              <a:rPr lang="uk-UA" b="1" i="1" smtClean="0">
                <a:latin typeface="Georgia" pitchFamily="18" charset="0"/>
              </a:rPr>
              <a:t>через поручні у </a:t>
            </a:r>
          </a:p>
          <a:p>
            <a:pPr algn="ctr" eaLnBrk="1" hangingPunct="1"/>
            <a:r>
              <a:rPr lang="uk-UA" b="1" i="1" smtClean="0">
                <a:latin typeface="Georgia" pitchFamily="18" charset="0"/>
              </a:rPr>
              <a:t>громадському транспорті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000125"/>
            <a:ext cx="7092950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0"/>
            <a:ext cx="7772400" cy="908050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81075"/>
            <a:ext cx="9144000" cy="647700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при використанні спільних предметів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4221163"/>
            <a:ext cx="2814637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700213"/>
            <a:ext cx="2592388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4265613"/>
            <a:ext cx="25923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1700213"/>
            <a:ext cx="2868612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836613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38" y="714375"/>
            <a:ext cx="7637462" cy="862013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при рукостисканні та обіймах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785938"/>
            <a:ext cx="7620000" cy="46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6" descr="1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7"/>
          <p:cNvSpPr>
            <a:spLocks noChangeArrowheads="1"/>
          </p:cNvSpPr>
          <p:nvPr/>
        </p:nvSpPr>
        <p:spPr bwMode="auto">
          <a:xfrm>
            <a:off x="838200" y="1676400"/>
            <a:ext cx="228600" cy="5181600"/>
          </a:xfrm>
          <a:prstGeom prst="rect">
            <a:avLst/>
          </a:prstGeom>
          <a:solidFill>
            <a:srgbClr val="FF292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>
              <a:latin typeface="Tahoma" pitchFamily="34" charset="0"/>
            </a:endParaRPr>
          </a:p>
        </p:txBody>
      </p:sp>
      <p:pic>
        <p:nvPicPr>
          <p:cNvPr id="29699" name="Picture 9" descr="1204111798_booklet_n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1928813"/>
            <a:ext cx="6629400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28600"/>
            <a:ext cx="8501062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chemeClr val="tx1"/>
                </a:solidFill>
              </a:rPr>
              <a:t>1 </a:t>
            </a:r>
            <a:r>
              <a:rPr lang="ru-RU" sz="5300" b="1" dirty="0" err="1" smtClean="0">
                <a:solidFill>
                  <a:schemeClr val="tx1"/>
                </a:solidFill>
              </a:rPr>
              <a:t>грудня</a:t>
            </a:r>
            <a:r>
              <a:rPr lang="ru-RU" sz="5300" b="1" dirty="0" smtClean="0">
                <a:solidFill>
                  <a:schemeClr val="tx1"/>
                </a:solidFill>
              </a:rPr>
              <a:t> –</a:t>
            </a:r>
            <a:br>
              <a:rPr lang="ru-RU" sz="5300" b="1" dirty="0" smtClean="0">
                <a:solidFill>
                  <a:schemeClr val="tx1"/>
                </a:solidFill>
              </a:rPr>
            </a:br>
            <a:r>
              <a:rPr lang="ru-RU" sz="5300" b="1" dirty="0" smtClean="0">
                <a:solidFill>
                  <a:schemeClr val="tx1"/>
                </a:solidFill>
              </a:rPr>
              <a:t> </a:t>
            </a:r>
            <a:r>
              <a:rPr lang="ru-RU" sz="5300" b="1" dirty="0" err="1" smtClean="0">
                <a:solidFill>
                  <a:schemeClr val="tx1"/>
                </a:solidFill>
              </a:rPr>
              <a:t>Всесвітній</a:t>
            </a:r>
            <a:r>
              <a:rPr lang="ru-RU" sz="5300" b="1" dirty="0" smtClean="0">
                <a:solidFill>
                  <a:schemeClr val="tx1"/>
                </a:solidFill>
              </a:rPr>
              <a:t> день </a:t>
            </a:r>
            <a:r>
              <a:rPr lang="ru-RU" sz="5300" b="1" dirty="0" err="1" smtClean="0">
                <a:solidFill>
                  <a:schemeClr val="tx1"/>
                </a:solidFill>
              </a:rPr>
              <a:t>боротьби</a:t>
            </a:r>
            <a:r>
              <a:rPr lang="ru-RU" sz="5300" b="1" dirty="0" smtClean="0">
                <a:solidFill>
                  <a:schemeClr val="tx1"/>
                </a:solidFill>
              </a:rPr>
              <a:t> </a:t>
            </a:r>
            <a:br>
              <a:rPr lang="ru-RU" sz="5300" b="1" dirty="0" smtClean="0">
                <a:solidFill>
                  <a:schemeClr val="tx1"/>
                </a:solidFill>
              </a:rPr>
            </a:br>
            <a:r>
              <a:rPr lang="ru-RU" sz="5300" b="1" dirty="0" err="1" smtClean="0">
                <a:solidFill>
                  <a:srgbClr val="FF0000"/>
                </a:solidFill>
              </a:rPr>
              <a:t>зі</a:t>
            </a:r>
            <a:r>
              <a:rPr lang="ru-RU" sz="5300" b="1" dirty="0" smtClean="0">
                <a:solidFill>
                  <a:srgbClr val="FF0000"/>
                </a:solidFill>
              </a:rPr>
              <a:t> </a:t>
            </a:r>
            <a:r>
              <a:rPr lang="ru-RU" sz="5300" b="1" dirty="0" err="1" smtClean="0">
                <a:solidFill>
                  <a:srgbClr val="FF0000"/>
                </a:solidFill>
              </a:rPr>
              <a:t>СНІДом</a:t>
            </a:r>
            <a:endParaRPr lang="ru-RU" sz="5300" b="1" dirty="0" smtClean="0">
              <a:solidFill>
                <a:srgbClr val="FF0000"/>
              </a:solidFill>
            </a:endParaRPr>
          </a:p>
        </p:txBody>
      </p:sp>
      <p:sp>
        <p:nvSpPr>
          <p:cNvPr id="29701" name="Содержимое 6"/>
          <p:cNvSpPr>
            <a:spLocks noGrp="1"/>
          </p:cNvSpPr>
          <p:nvPr>
            <p:ph idx="1"/>
          </p:nvPr>
        </p:nvSpPr>
        <p:spPr>
          <a:xfrm>
            <a:off x="685800" y="1785938"/>
            <a:ext cx="8029575" cy="4643437"/>
          </a:xfrm>
        </p:spPr>
        <p:txBody>
          <a:bodyPr/>
          <a:lstStyle/>
          <a:p>
            <a:pPr>
              <a:buFontTx/>
              <a:buNone/>
            </a:pPr>
            <a:endParaRPr lang="uk-UA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765175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642938"/>
            <a:ext cx="6400800" cy="647700"/>
          </a:xfrm>
        </p:spPr>
        <p:txBody>
          <a:bodyPr/>
          <a:lstStyle/>
          <a:p>
            <a:pPr algn="r" eaLnBrk="1" hangingPunct="1"/>
            <a:r>
              <a:rPr lang="uk-UA" b="1" smtClean="0">
                <a:latin typeface="Georgia" pitchFamily="18" charset="0"/>
              </a:rPr>
              <a:t>через піт та сльози</a:t>
            </a:r>
            <a:endParaRPr lang="ru-RU" b="1" smtClean="0">
              <a:latin typeface="Georgia" pitchFamily="18" charset="0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571625"/>
            <a:ext cx="73501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719138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981075"/>
            <a:ext cx="6400800" cy="2735263"/>
          </a:xfrm>
        </p:spPr>
        <p:txBody>
          <a:bodyPr/>
          <a:lstStyle/>
          <a:p>
            <a:pPr eaLnBrk="1" hangingPunct="1"/>
            <a:r>
              <a:rPr lang="uk-UA" sz="2800" b="1" i="1" smtClean="0">
                <a:latin typeface="Georgia" pitchFamily="18" charset="0"/>
              </a:rPr>
              <a:t>через спільне</a:t>
            </a:r>
            <a:r>
              <a:rPr lang="uk-UA" sz="2800" b="1" smtClean="0">
                <a:latin typeface="Georgia" pitchFamily="18" charset="0"/>
              </a:rPr>
              <a:t> </a:t>
            </a:r>
            <a:r>
              <a:rPr lang="uk-UA" sz="2800" b="1" i="1" smtClean="0">
                <a:latin typeface="Georgia" pitchFamily="18" charset="0"/>
              </a:rPr>
              <a:t>використання </a:t>
            </a:r>
            <a:endParaRPr lang="ru-RU" sz="2800" b="1" i="1" smtClean="0">
              <a:latin typeface="Georgia" pitchFamily="18" charset="0"/>
            </a:endParaRP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133600"/>
            <a:ext cx="3001963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3575" y="2571750"/>
            <a:ext cx="34004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60913"/>
            <a:ext cx="3779838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836613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732463"/>
            <a:ext cx="9144000" cy="112553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uk-UA" b="1" i="1" smtClean="0">
                <a:latin typeface="Georgia" pitchFamily="18" charset="0"/>
              </a:rPr>
              <a:t>під час занять спортом </a:t>
            </a:r>
          </a:p>
          <a:p>
            <a:pPr algn="ctr" eaLnBrk="1" hangingPunct="1">
              <a:lnSpc>
                <a:spcPct val="90000"/>
              </a:lnSpc>
            </a:pPr>
            <a:r>
              <a:rPr lang="uk-UA" b="1" i="1" smtClean="0">
                <a:latin typeface="Georgia" pitchFamily="18" charset="0"/>
              </a:rPr>
              <a:t>чи проведення дозвілля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714375"/>
            <a:ext cx="6337300" cy="50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0"/>
            <a:ext cx="7772400" cy="692150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71688" y="714375"/>
            <a:ext cx="6400800" cy="647700"/>
          </a:xfrm>
        </p:spPr>
        <p:txBody>
          <a:bodyPr/>
          <a:lstStyle/>
          <a:p>
            <a:pPr algn="r" eaLnBrk="1" hangingPunct="1"/>
            <a:r>
              <a:rPr lang="uk-UA" b="1" i="1" smtClean="0">
                <a:latin typeface="Georgia" pitchFamily="18" charset="0"/>
              </a:rPr>
              <a:t>під час поцілунку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543050"/>
            <a:ext cx="757237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0"/>
            <a:ext cx="7772400" cy="692150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29313" y="428625"/>
            <a:ext cx="3214687" cy="1223963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через гроші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5120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214438"/>
            <a:ext cx="74295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836613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 не передається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20713"/>
            <a:ext cx="9144000" cy="1081087"/>
          </a:xfrm>
        </p:spPr>
        <p:txBody>
          <a:bodyPr/>
          <a:lstStyle/>
          <a:p>
            <a:pPr algn="ctr" eaLnBrk="1" hangingPunct="1"/>
            <a:r>
              <a:rPr lang="uk-UA" b="1" i="1" smtClean="0">
                <a:latin typeface="Georgia" pitchFamily="18" charset="0"/>
              </a:rPr>
              <a:t>через контакт з тваринами </a:t>
            </a:r>
          </a:p>
          <a:p>
            <a:pPr algn="ctr" eaLnBrk="1" hangingPunct="1"/>
            <a:r>
              <a:rPr lang="uk-UA" b="1" i="1" smtClean="0">
                <a:latin typeface="Georgia" pitchFamily="18" charset="0"/>
              </a:rPr>
              <a:t>та укуси комах</a:t>
            </a:r>
            <a:endParaRPr lang="ru-RU" b="1" i="1" smtClean="0">
              <a:latin typeface="Georgia" pitchFamily="18" charset="0"/>
            </a:endParaRP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 cstate="print"/>
          <a:srcRect t="7008" b="5389"/>
          <a:stretch>
            <a:fillRect/>
          </a:stretch>
        </p:blipFill>
        <p:spPr bwMode="auto">
          <a:xfrm>
            <a:off x="1931988" y="1928813"/>
            <a:ext cx="721201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043488" cy="11430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0000"/>
                </a:solidFill>
              </a:rPr>
              <a:t>ОЗНАКИ СНІДу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75"/>
            <a:ext cx="8543925" cy="5191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людина втрачає вагу;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людина відчуває постійну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smtClean="0">
                <a:solidFill>
                  <a:srgbClr val="002060"/>
                </a:solidFill>
              </a:rPr>
              <a:t>    втому;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довго може триматися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smtClean="0">
                <a:solidFill>
                  <a:srgbClr val="002060"/>
                </a:solidFill>
              </a:rPr>
              <a:t>     висока температура;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підвищена пітливість;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частий пронос;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спостерігаються сухий кашель і задишка;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легкі інфекції, наприклад, простуда протікають набагато серйозніше і тривають значно довше звичайного;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у хворих СНІДом можуть початися пневмонія, коліт, герпес, грибкова інфекція в порожнині рота, горлі, стравоході і прямій кишці;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uk-UA" sz="2400" b="1" smtClean="0">
                <a:solidFill>
                  <a:srgbClr val="002060"/>
                </a:solidFill>
              </a:rPr>
              <a:t>хворі СНІДом більш уразливі відносно раку.</a:t>
            </a:r>
            <a:endParaRPr lang="ru-RU" sz="2400" b="1" smtClean="0">
              <a:solidFill>
                <a:srgbClr val="002060"/>
              </a:solidFill>
            </a:endParaRPr>
          </a:p>
        </p:txBody>
      </p:sp>
      <p:pic>
        <p:nvPicPr>
          <p:cNvPr id="53251" name="Picture 3" descr="F:\СНІД\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285750"/>
            <a:ext cx="3643313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69676D"/>
                  </a:outerShdw>
                </a:effectLst>
              </a:rPr>
              <a:t>СНІД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69676D"/>
                </a:outerShdw>
              </a:effectLst>
            </a:endParaRPr>
          </a:p>
        </p:txBody>
      </p:sp>
      <p:sp>
        <p:nvSpPr>
          <p:cNvPr id="68610" name="Rectangle 4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8229600" cy="4708525"/>
          </a:xfrm>
        </p:spPr>
        <p:txBody>
          <a:bodyPr/>
          <a:lstStyle/>
          <a:p>
            <a:r>
              <a:rPr lang="uk-UA" sz="2800" b="1" smtClean="0"/>
              <a:t>засобів вилікувати цю хворобу не існує </a:t>
            </a:r>
          </a:p>
          <a:p>
            <a:r>
              <a:rPr lang="uk-UA" sz="2800" b="1" smtClean="0"/>
              <a:t>пошуки вакцини тривають більше 15 років</a:t>
            </a:r>
          </a:p>
          <a:p>
            <a:r>
              <a:rPr lang="uk-UA" sz="2800" b="1" smtClean="0"/>
              <a:t>найдешевший курс лікування коштує</a:t>
            </a:r>
          </a:p>
          <a:p>
            <a:pPr>
              <a:buFont typeface="Wingdings 2" pitchFamily="18" charset="2"/>
              <a:buNone/>
            </a:pPr>
            <a:r>
              <a:rPr lang="uk-UA" sz="2800" b="1" smtClean="0"/>
              <a:t>	 2000 доларів</a:t>
            </a:r>
          </a:p>
          <a:p>
            <a:r>
              <a:rPr lang="uk-UA" sz="2800" b="1" smtClean="0"/>
              <a:t>якщо у найближчі 10 років вакцину</a:t>
            </a:r>
          </a:p>
          <a:p>
            <a:pPr>
              <a:buFont typeface="Wingdings 2" pitchFamily="18" charset="2"/>
              <a:buNone/>
            </a:pPr>
            <a:r>
              <a:rPr lang="uk-UA" sz="2800" b="1" smtClean="0"/>
              <a:t>	 не знайдуть, то половина населення України середнього віку (30-50 років) вимре</a:t>
            </a:r>
            <a:endParaRPr lang="ru-RU" sz="2800" b="1" smtClean="0"/>
          </a:p>
        </p:txBody>
      </p:sp>
      <p:pic>
        <p:nvPicPr>
          <p:cNvPr id="6861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5072063"/>
            <a:ext cx="1357312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6" descr="nark1-2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5072063"/>
            <a:ext cx="2714625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7CE9BB-B3FE-4E3F-AC1A-9168AA045CBD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861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827088" y="981075"/>
            <a:ext cx="770413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uk-UA" sz="1000">
              <a:solidFill>
                <a:srgbClr val="CC0000"/>
              </a:solidFill>
              <a:latin typeface="Tahoma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uk-UA" sz="3600" b="1">
                <a:solidFill>
                  <a:srgbClr val="FFC000"/>
                </a:solidFill>
                <a:latin typeface="Tahoma" pitchFamily="34" charset="0"/>
              </a:rPr>
              <a:t>СНІД і сьогодні залишається хворобою, що неодмінно призводить до смерті хворого!</a:t>
            </a:r>
            <a:endParaRPr lang="ru-RU" sz="3600">
              <a:solidFill>
                <a:srgbClr val="FFC000"/>
              </a:solidFill>
              <a:latin typeface="Tahoma" pitchFamily="34" charset="0"/>
            </a:endParaRPr>
          </a:p>
        </p:txBody>
      </p:sp>
      <p:pic>
        <p:nvPicPr>
          <p:cNvPr id="55298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625" y="3286125"/>
            <a:ext cx="3714750" cy="2806700"/>
          </a:xfrm>
        </p:spPr>
      </p:pic>
      <p:pic>
        <p:nvPicPr>
          <p:cNvPr id="55299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43525" y="3162300"/>
            <a:ext cx="2419350" cy="208597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60EFD-1D29-4579-945A-DB035320E37A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3" dur="2000"/>
                                        <p:tgtEl>
                                          <p:spTgt spid="215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6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6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286375" y="285750"/>
            <a:ext cx="3857625" cy="1730375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Як захистити себе від </a:t>
            </a:r>
            <a:b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</a:br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ВІЛ- інфекції ?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5734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148263" y="3213100"/>
            <a:ext cx="3663950" cy="3336925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уникати контакту з кров’ю людей без латексних рукавичок.</a:t>
            </a:r>
            <a:endParaRPr lang="ru-RU" b="1" i="1" smtClean="0">
              <a:latin typeface="Georgia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39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2217738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2590800" y="381000"/>
            <a:ext cx="6324600" cy="2971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 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Вперше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в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науковій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літературі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з</a:t>
            </a:r>
            <a:r>
              <a:rPr lang="en-US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’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явилось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повідомлення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в США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виявлені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хворі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ураженням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іммунної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системи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котре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супроводжується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рядом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побічних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захворювань</a:t>
            </a:r>
            <a:r>
              <a:rPr lang="ru-RU" dirty="0" smtClean="0">
                <a:solidFill>
                  <a:schemeClr val="bg2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1600200" y="3276600"/>
            <a:ext cx="5791200" cy="1143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uk-UA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1981 рік…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04800" y="4724400"/>
            <a:ext cx="66294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002060"/>
                </a:solidFill>
                <a:latin typeface="Tahoma" pitchFamily="34" charset="0"/>
              </a:rPr>
              <a:t>Першовідкривачами вірусу стали </a:t>
            </a:r>
            <a:r>
              <a:rPr lang="ru-RU" sz="2000" b="1" i="1">
                <a:solidFill>
                  <a:srgbClr val="002060"/>
                </a:solidFill>
                <a:latin typeface="Tahoma" pitchFamily="34" charset="0"/>
              </a:rPr>
              <a:t>Люк Монтань</a:t>
            </a:r>
            <a:r>
              <a:rPr lang="ru-RU" sz="2000">
                <a:solidFill>
                  <a:srgbClr val="002060"/>
                </a:solidFill>
                <a:latin typeface="Tahoma" pitchFamily="34" charset="0"/>
              </a:rPr>
              <a:t> (Франція) и </a:t>
            </a:r>
            <a:r>
              <a:rPr lang="ru-RU" sz="2000" b="1" i="1">
                <a:solidFill>
                  <a:srgbClr val="002060"/>
                </a:solidFill>
                <a:latin typeface="Tahoma" pitchFamily="34" charset="0"/>
              </a:rPr>
              <a:t>Роберт Галло</a:t>
            </a:r>
            <a:r>
              <a:rPr lang="ru-RU" sz="2000">
                <a:solidFill>
                  <a:srgbClr val="002060"/>
                </a:solidFill>
                <a:latin typeface="Tahoma" pitchFamily="34" charset="0"/>
              </a:rPr>
              <a:t> (США). В </a:t>
            </a:r>
            <a:r>
              <a:rPr lang="ru-RU" sz="2000" b="1">
                <a:solidFill>
                  <a:srgbClr val="002060"/>
                </a:solidFill>
                <a:latin typeface="Tahoma" pitchFamily="34" charset="0"/>
              </a:rPr>
              <a:t>1983</a:t>
            </a:r>
            <a:r>
              <a:rPr lang="ru-RU" sz="2000">
                <a:solidFill>
                  <a:srgbClr val="002060"/>
                </a:solidFill>
                <a:latin typeface="Tahoma" pitchFamily="34" charset="0"/>
              </a:rPr>
              <a:t> році (тільки через два роки після виявлення перших випадків хвороби) у лімфатичних вузлах хворого СНІДом був виявлений вірус — збудник СНІДу </a:t>
            </a:r>
          </a:p>
        </p:txBody>
      </p:sp>
      <p:pic>
        <p:nvPicPr>
          <p:cNvPr id="14345" name="Picture 9" descr="39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733800"/>
            <a:ext cx="2192338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1" grpId="0" animBg="1"/>
      <p:bldP spid="14341" grpId="1" animBg="1"/>
      <p:bldP spid="143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/>
          <a:lstStyle/>
          <a:p>
            <a:pPr algn="ctr"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Як захистити себе від ВІЛ- інфекції ?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557338"/>
            <a:ext cx="7993063" cy="3455987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Користуватися стирильними ідувідувальними інструментами для медичних і косметичних маніпуляцій</a:t>
            </a:r>
            <a:r>
              <a:rPr lang="uk-UA" smtClean="0"/>
              <a:t>.</a:t>
            </a:r>
            <a:endParaRPr lang="ru-RU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6700"/>
            <a:ext cx="360045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4157663"/>
            <a:ext cx="2700337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3789363"/>
            <a:ext cx="2513013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4643438" cy="515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260350"/>
            <a:ext cx="8786812" cy="1584325"/>
          </a:xfrm>
        </p:spPr>
        <p:txBody>
          <a:bodyPr/>
          <a:lstStyle/>
          <a:p>
            <a:pPr algn="ctr"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Як захистити себе від ВІЛ- інфекції ?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72063" y="2133600"/>
            <a:ext cx="3813175" cy="3624263"/>
          </a:xfrm>
        </p:spPr>
        <p:txBody>
          <a:bodyPr/>
          <a:lstStyle/>
          <a:p>
            <a:pPr algn="ctr" eaLnBrk="1" hangingPunct="1"/>
            <a:r>
              <a:rPr lang="uk-UA" b="1" i="1" smtClean="0">
                <a:latin typeface="Georgia" pitchFamily="18" charset="0"/>
              </a:rPr>
              <a:t>Не брати до рук колючі </a:t>
            </a:r>
          </a:p>
          <a:p>
            <a:pPr algn="ctr" eaLnBrk="1" hangingPunct="1"/>
            <a:r>
              <a:rPr lang="uk-UA" b="1" i="1" smtClean="0">
                <a:latin typeface="Georgia" pitchFamily="18" charset="0"/>
              </a:rPr>
              <a:t>та ріжучі предмети </a:t>
            </a:r>
          </a:p>
          <a:p>
            <a:pPr algn="ctr" eaLnBrk="1" hangingPunct="1"/>
            <a:r>
              <a:rPr lang="uk-UA" b="1" i="1" smtClean="0">
                <a:latin typeface="Georgia" pitchFamily="18" charset="0"/>
              </a:rPr>
              <a:t>які ви знайшли.</a:t>
            </a:r>
            <a:endParaRPr lang="ru-RU" b="1" i="1" smtClean="0">
              <a:latin typeface="Georgia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457200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14875" y="357188"/>
            <a:ext cx="4214813" cy="1928812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Як захистити себе від </a:t>
            </a:r>
            <a:b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</a:br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ВІЛ- інфекції</a:t>
            </a:r>
            <a:r>
              <a:rPr lang="uk-UA" sz="2000" b="1" smtClean="0">
                <a:solidFill>
                  <a:srgbClr val="FFC000"/>
                </a:solidFill>
                <a:latin typeface="Georgia" pitchFamily="18" charset="0"/>
              </a:rPr>
              <a:t> </a:t>
            </a:r>
            <a:r>
              <a:rPr lang="uk-UA" sz="3600" b="1" smtClean="0">
                <a:solidFill>
                  <a:srgbClr val="FFC000"/>
                </a:solidFill>
                <a:latin typeface="Georgia" pitchFamily="18" charset="0"/>
              </a:rPr>
              <a:t>?</a:t>
            </a:r>
            <a:endParaRPr lang="ru-RU" sz="3600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2492375"/>
            <a:ext cx="4500562" cy="4057650"/>
          </a:xfrm>
        </p:spPr>
        <p:txBody>
          <a:bodyPr/>
          <a:lstStyle/>
          <a:p>
            <a:pPr eaLnBrk="1" hangingPunct="1"/>
            <a:r>
              <a:rPr lang="uk-UA" b="1" i="1" smtClean="0">
                <a:latin typeface="Georgia" pitchFamily="18" charset="0"/>
              </a:rPr>
              <a:t>Відмовитись від статевого життя до шлюбу та зберігати взаємну вірність</a:t>
            </a:r>
            <a:r>
              <a:rPr lang="uk-UA" smtClean="0"/>
              <a:t>.</a:t>
            </a: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492500" y="620713"/>
            <a:ext cx="5111750" cy="2087562"/>
          </a:xfrm>
        </p:spPr>
        <p:txBody>
          <a:bodyPr/>
          <a:lstStyle/>
          <a:p>
            <a:pPr algn="just" eaLnBrk="1" hangingPunct="1">
              <a:defRPr/>
            </a:pPr>
            <a:endParaRPr lang="uk-UA" dirty="0" smtClean="0">
              <a:solidFill>
                <a:schemeClr val="bg1"/>
              </a:solidFill>
            </a:endParaRPr>
          </a:p>
          <a:p>
            <a:pPr algn="just" eaLnBrk="1" hangingPunct="1">
              <a:defRPr/>
            </a:pPr>
            <a: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  <a:t>Україна посідає </a:t>
            </a:r>
            <a:r>
              <a:rPr lang="uk-UA" b="1" dirty="0" smtClean="0">
                <a:solidFill>
                  <a:srgbClr val="FF0000"/>
                </a:solidFill>
              </a:rPr>
              <a:t>перше місце</a:t>
            </a:r>
            <a: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  <a:t> по кількості ВІЛ-інфікованих серед країн Східної Європи. </a:t>
            </a:r>
          </a:p>
        </p:txBody>
      </p:sp>
      <p:sp>
        <p:nvSpPr>
          <p:cNvPr id="6144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827088" y="3284538"/>
            <a:ext cx="7859712" cy="2841625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chemeClr val="bg1"/>
                </a:solidFill>
              </a:rPr>
              <a:t>Серед молоді перше місце з усіх причин смертності – СНІД.</a:t>
            </a:r>
          </a:p>
          <a:p>
            <a:pPr eaLnBrk="1" hangingPunct="1">
              <a:buFontTx/>
              <a:buNone/>
            </a:pPr>
            <a:endParaRPr lang="uk-UA" sz="1800" b="1" smtClean="0">
              <a:solidFill>
                <a:schemeClr val="bg1"/>
              </a:solidFill>
            </a:endParaRPr>
          </a:p>
          <a:p>
            <a:pPr eaLnBrk="1" hangingPunct="1"/>
            <a:r>
              <a:rPr lang="uk-UA" b="1" smtClean="0">
                <a:solidFill>
                  <a:schemeClr val="bg1"/>
                </a:solidFill>
              </a:rPr>
              <a:t> За весь період реєстрації ВІЛ-інфекції/СНІДу  </a:t>
            </a:r>
            <a:r>
              <a:rPr lang="uk-UA" b="1" smtClean="0">
                <a:solidFill>
                  <a:srgbClr val="FF0000"/>
                </a:solidFill>
              </a:rPr>
              <a:t>в Україні вмерло 11 822 людини, з них 233 дітей.</a:t>
            </a:r>
            <a:endParaRPr lang="ru-RU" b="1" smtClean="0">
              <a:solidFill>
                <a:srgbClr val="FF0000"/>
              </a:solidFill>
            </a:endParaRPr>
          </a:p>
          <a:p>
            <a:pPr eaLnBrk="1" hangingPunct="1"/>
            <a:endParaRPr lang="ru-RU" b="1" smtClean="0"/>
          </a:p>
        </p:txBody>
      </p:sp>
      <p:pic>
        <p:nvPicPr>
          <p:cNvPr id="61443" name="Picture 4" descr="post-8-11542996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3097213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60EFD-1D29-4579-945A-DB035320E37A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8893175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-180975" y="3793044"/>
            <a:ext cx="43211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3200" b="1" dirty="0">
                <a:latin typeface="Tahoma" pitchFamily="34" charset="0"/>
              </a:rPr>
              <a:t>показник понад 90</a:t>
            </a:r>
            <a:br>
              <a:rPr lang="uk-UA" sz="3200" b="1" dirty="0">
                <a:latin typeface="Tahoma" pitchFamily="34" charset="0"/>
              </a:rPr>
            </a:br>
            <a:r>
              <a:rPr lang="uk-UA" sz="3200" b="1" dirty="0">
                <a:solidFill>
                  <a:srgbClr val="0000FF"/>
                </a:solidFill>
                <a:latin typeface="Tahoma" pitchFamily="34" charset="0"/>
              </a:rPr>
              <a:t>показник від 41 до 90</a:t>
            </a:r>
            <a:r>
              <a:rPr lang="uk-UA" sz="3200" b="1" dirty="0">
                <a:latin typeface="Tahoma" pitchFamily="34" charset="0"/>
              </a:rPr>
              <a:t> </a:t>
            </a:r>
          </a:p>
          <a:p>
            <a:pPr algn="ctr"/>
            <a:r>
              <a:rPr lang="uk-UA" sz="3200" b="1" dirty="0">
                <a:solidFill>
                  <a:srgbClr val="00CC00"/>
                </a:solidFill>
                <a:latin typeface="Tahoma" pitchFamily="34" charset="0"/>
              </a:rPr>
              <a:t>показник до 40</a:t>
            </a:r>
            <a:br>
              <a:rPr lang="uk-UA" sz="3200" b="1" dirty="0">
                <a:solidFill>
                  <a:srgbClr val="00CC00"/>
                </a:solidFill>
                <a:latin typeface="Tahoma" pitchFamily="34" charset="0"/>
              </a:rPr>
            </a:br>
            <a:r>
              <a:rPr lang="uk-UA" sz="3200" b="1" dirty="0">
                <a:solidFill>
                  <a:schemeClr val="bg2"/>
                </a:solidFill>
                <a:latin typeface="Tahoma" pitchFamily="34" charset="0"/>
              </a:rPr>
              <a:t>на 100тис.населення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271C09-ED82-47E1-972F-25194D14DBAF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3"/>
          <p:cNvPicPr>
            <a:picLocks noChangeAspect="1" noChangeArrowheads="1"/>
          </p:cNvPicPr>
          <p:nvPr/>
        </p:nvPicPr>
        <p:blipFill>
          <a:blip r:embed="rId2" cstate="print"/>
          <a:srcRect l="2596" r="4179" b="10941"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271C09-ED82-47E1-972F-25194D14DBAF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214313"/>
            <a:ext cx="8929688" cy="2493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К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льк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сть оф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ц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йно зареєстрованих нових випадк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в В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Л-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нфекц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ї, нових випадк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в СН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Д, померлих в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д СН</a:t>
            </a:r>
            <a:r>
              <a:rPr lang="ru-RU" sz="2400" b="1" smtClean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uk-UA" sz="2400" b="1" smtClean="0">
                <a:solidFill>
                  <a:srgbClr val="FFFF00"/>
                </a:solidFill>
                <a:latin typeface="Constantia" pitchFamily="18" charset="0"/>
              </a:rPr>
              <a:t>Д</a:t>
            </a:r>
          </a:p>
          <a:p>
            <a:pPr algn="ctr" eaLnBrk="1" hangingPunct="1">
              <a:buFontTx/>
              <a:buNone/>
            </a:pPr>
            <a:endParaRPr lang="ru-RU" sz="2400" b="1" smtClean="0">
              <a:solidFill>
                <a:srgbClr val="FFFF00"/>
              </a:solidFill>
              <a:latin typeface="Constantia" pitchFamily="18" charset="0"/>
            </a:endParaRPr>
          </a:p>
          <a:p>
            <a:pPr algn="just" eaLnBrk="1" hangingPunct="1"/>
            <a:endParaRPr lang="uk-UA" smtClean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0" y="1285875"/>
          <a:ext cx="9144000" cy="5214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688"/>
                <a:gridCol w="1016006"/>
                <a:gridCol w="752122"/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</a:tblGrid>
              <a:tr h="91357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Рік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Місяць</a:t>
                      </a:r>
                      <a:endParaRPr lang="ru-RU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Кількість офіційно зареєстрованих нових випадків ВІЛ-інфекції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Кількість нових випадків СНІД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Кількість померлих від СНІДУ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7113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err="1" smtClean="0"/>
                        <a:t>Доро-слі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/>
                        <a:t>Діти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/>
                        <a:t>Всього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err="1" smtClean="0"/>
                        <a:t>Доро-слі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/>
                        <a:t>Діти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/>
                        <a:t>Всього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err="1" smtClean="0"/>
                        <a:t>Доро-слі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/>
                        <a:t>Діти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/>
                        <a:t>Всього</a:t>
                      </a:r>
                      <a:endParaRPr lang="ru-RU" sz="1400" b="1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січень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954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507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185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186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Лютий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972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1241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263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Березень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985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1189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644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248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Квітень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851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1066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599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601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204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Травень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953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1213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217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Червень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1179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1443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694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697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227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Липень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1365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194</a:t>
                      </a:r>
                      <a:endParaRPr lang="ru-RU" dirty="0"/>
                    </a:p>
                  </a:txBody>
                  <a:tcPr/>
                </a:tc>
              </a:tr>
              <a:tr h="456786">
                <a:tc>
                  <a:txBody>
                    <a:bodyPr/>
                    <a:lstStyle/>
                    <a:p>
                      <a:r>
                        <a:rPr lang="uk-UA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Серпень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951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60EFD-1D29-4579-945A-DB035320E37A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246063" y="214313"/>
            <a:ext cx="8897937" cy="1214437"/>
          </a:xfrm>
        </p:spPr>
        <p:txBody>
          <a:bodyPr/>
          <a:lstStyle/>
          <a:p>
            <a:r>
              <a:rPr lang="uk-UA" b="1" smtClean="0"/>
              <a:t>Лист ВІЛ-інфікованого Олексія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>
          <a:xfrm>
            <a:off x="285750" y="1285875"/>
            <a:ext cx="8715375" cy="5572125"/>
          </a:xfrm>
        </p:spPr>
        <p:txBody>
          <a:bodyPr/>
          <a:lstStyle/>
          <a:p>
            <a:pPr>
              <a:buFontTx/>
              <a:buNone/>
            </a:pPr>
            <a:r>
              <a:rPr lang="uk-UA" sz="2400" smtClean="0">
                <a:solidFill>
                  <a:srgbClr val="002060"/>
                </a:solidFill>
              </a:rPr>
              <a:t>…Я працював в офісі, коли дізнався, що маю ВІЛ. Узяв відпустку та поїхав геть – побути наодинці з самим собою, подумати як жити далі. Коли повернувся, мій шеф якимось  чином уже дізнався про те, що я ВІЛ-інфікований, і показав мені на двері…</a:t>
            </a:r>
            <a:endParaRPr lang="ru-RU" sz="240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uk-UA" sz="2400" smtClean="0">
                <a:solidFill>
                  <a:srgbClr val="002060"/>
                </a:solidFill>
              </a:rPr>
              <a:t>    Деякі з моїх знайомих, які теж ВІЛ-інфіковані, розповідали, що коли їх статус став відомий, вони не тільки втрачали роботу. Їм відмовляли в отриманні іншої роботи, в медичному обслуговування, а одного навіть вижили з рідного селища. </a:t>
            </a:r>
            <a:endParaRPr lang="ru-RU" sz="240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uk-UA" sz="2400" smtClean="0">
                <a:solidFill>
                  <a:srgbClr val="002060"/>
                </a:solidFill>
              </a:rPr>
              <a:t>    І зараз мене та моїх ВІЛ-інфікованих друзів непокоїть питання: що нам робити, аби суспільство зрозуміло, що боротися потрібно з вірусом, а не з людьми.</a:t>
            </a:r>
          </a:p>
          <a:p>
            <a:pPr algn="ctr">
              <a:buFontTx/>
              <a:buNone/>
            </a:pPr>
            <a:r>
              <a:rPr lang="uk-UA" sz="2400" smtClean="0">
                <a:solidFill>
                  <a:srgbClr val="002060"/>
                </a:solidFill>
              </a:rPr>
              <a:t>                                                            З повагою Олексій</a:t>
            </a:r>
          </a:p>
          <a:p>
            <a:pPr>
              <a:buFontTx/>
              <a:buNone/>
            </a:pPr>
            <a:endParaRPr lang="ru-RU" sz="2400" smtClean="0">
              <a:solidFill>
                <a:srgbClr val="002060"/>
              </a:solidFill>
            </a:endParaRPr>
          </a:p>
          <a:p>
            <a:endParaRPr lang="ru-RU" smtClean="0"/>
          </a:p>
        </p:txBody>
      </p:sp>
      <p:sp>
        <p:nvSpPr>
          <p:cNvPr id="65540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cs typeface="Arial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Запитання для обговорення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uk-UA" dirty="0" smtClean="0"/>
              <a:t>Чи правильно, на вашу думку, зробив шеф Олексія, звільнивши його з роботи?</a:t>
            </a:r>
          </a:p>
          <a:p>
            <a:pPr marL="514350" indent="-514350">
              <a:buAutoNum type="arabicPeriod"/>
            </a:pPr>
            <a:r>
              <a:rPr lang="uk-UA" dirty="0" smtClean="0"/>
              <a:t>Що робити знайомим Олексія, які теж хворі?</a:t>
            </a:r>
          </a:p>
          <a:p>
            <a:pPr marL="514350" indent="-514350">
              <a:buAutoNum type="arabicPeriod"/>
            </a:pPr>
            <a:r>
              <a:rPr lang="uk-UA" dirty="0" smtClean="0"/>
              <a:t>Чи мали право відмовляти знайомим Олексія в медичному обслуговуванні?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  <a:t>Вправа </a:t>
            </a:r>
            <a:r>
              <a:rPr lang="uk-UA" b="1" dirty="0" err="1" smtClean="0">
                <a:solidFill>
                  <a:schemeClr val="tx1">
                    <a:lumMod val="50000"/>
                  </a:schemeClr>
                </a:solidFill>
              </a:rPr>
              <a:t>“Що</a:t>
            </a:r>
            <a: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  <a:t> б ви зробили?”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6562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smtClean="0">
                <a:solidFill>
                  <a:srgbClr val="FFC000"/>
                </a:solidFill>
              </a:rPr>
              <a:t>Перша ситуація</a:t>
            </a: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66563" name="Содержимое 3"/>
          <p:cNvSpPr>
            <a:spLocks noGrp="1"/>
          </p:cNvSpPr>
          <p:nvPr>
            <p:ph sz="half" idx="2"/>
          </p:nvPr>
        </p:nvSpPr>
        <p:spPr>
          <a:xfrm>
            <a:off x="0" y="2174875"/>
            <a:ext cx="4497388" cy="4540250"/>
          </a:xfrm>
        </p:spPr>
        <p:txBody>
          <a:bodyPr/>
          <a:lstStyle/>
          <a:p>
            <a:pPr>
              <a:buFontTx/>
              <a:buNone/>
            </a:pPr>
            <a:r>
              <a:rPr lang="uk-UA" dirty="0" smtClean="0"/>
              <a:t>   Вадим після школи продає газети. Він почув, що Олексій, який працює поряд з ним, хворіє на СНІД. Мати Вадима вимагає, щоб він покинув роботу.</a:t>
            </a:r>
            <a:endParaRPr lang="ru-RU" dirty="0" smtClean="0"/>
          </a:p>
          <a:p>
            <a:pPr>
              <a:buFontTx/>
              <a:buNone/>
            </a:pPr>
            <a:r>
              <a:rPr lang="uk-UA" dirty="0" smtClean="0"/>
              <a:t>   </a:t>
            </a:r>
          </a:p>
          <a:p>
            <a:pPr>
              <a:buFontTx/>
              <a:buNone/>
            </a:pPr>
            <a:endParaRPr lang="uk-UA" dirty="0" smtClean="0"/>
          </a:p>
          <a:p>
            <a:pPr>
              <a:buFontTx/>
              <a:buNone/>
            </a:pPr>
            <a:r>
              <a:rPr lang="uk-UA" dirty="0" smtClean="0">
                <a:solidFill>
                  <a:schemeClr val="bg1">
                    <a:lumMod val="75000"/>
                  </a:schemeClr>
                </a:solidFill>
              </a:rPr>
              <a:t>Чи повинен Вадим залишати свою роботу? Чому?</a:t>
            </a: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FontTx/>
              <a:buNone/>
            </a:pPr>
            <a:endParaRPr lang="ru-RU" dirty="0" smtClean="0"/>
          </a:p>
        </p:txBody>
      </p:sp>
      <p:sp>
        <p:nvSpPr>
          <p:cNvPr id="66564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uk-UA" smtClean="0">
                <a:solidFill>
                  <a:srgbClr val="FFC000"/>
                </a:solidFill>
              </a:rPr>
              <a:t>Друга ситуація</a:t>
            </a: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66565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498975" cy="4683125"/>
          </a:xfrm>
        </p:spPr>
        <p:txBody>
          <a:bodyPr/>
          <a:lstStyle/>
          <a:p>
            <a:pPr>
              <a:buFontTx/>
              <a:buNone/>
            </a:pPr>
            <a:r>
              <a:rPr lang="uk-UA" dirty="0" smtClean="0"/>
              <a:t>   Юрку 16 років, і він інфікований  ВІЛ, який спричиняє СНІД. Юрко не виглядає хворим, але швидко стомлюється. Він продовжує ходити до школи, але не знає, чи потрібно розповідати про це кому-небудь.</a:t>
            </a:r>
            <a:endParaRPr lang="ru-RU" dirty="0" smtClean="0"/>
          </a:p>
          <a:p>
            <a:pPr>
              <a:buFontTx/>
              <a:buNone/>
            </a:pPr>
            <a:endParaRPr lang="uk-UA" dirty="0" smtClean="0"/>
          </a:p>
          <a:p>
            <a:pPr>
              <a:buFontTx/>
              <a:buNone/>
            </a:pPr>
            <a:r>
              <a:rPr lang="uk-UA" dirty="0" smtClean="0">
                <a:solidFill>
                  <a:schemeClr val="bg1">
                    <a:lumMod val="75000"/>
                  </a:schemeClr>
                </a:solidFill>
              </a:rPr>
              <a:t>Як ви відреагуєте, якщо він розповість вам?</a:t>
            </a: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ru-RU" dirty="0" smtClean="0"/>
          </a:p>
        </p:txBody>
      </p:sp>
      <p:sp>
        <p:nvSpPr>
          <p:cNvPr id="66567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7572375"/>
            <a:ext cx="1905000" cy="142875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cs typeface="Arial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8625" y="571500"/>
            <a:ext cx="8212138" cy="56896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uk-UA" sz="4000" b="1" dirty="0" smtClean="0">
                <a:solidFill>
                  <a:schemeClr val="tx1">
                    <a:lumMod val="50000"/>
                  </a:schemeClr>
                </a:solidFill>
              </a:rPr>
              <a:t>        </a:t>
            </a:r>
            <a:r>
              <a:rPr lang="uk-UA" sz="4800" b="1" dirty="0" smtClean="0">
                <a:solidFill>
                  <a:srgbClr val="FF0000"/>
                </a:solidFill>
              </a:rPr>
              <a:t>ВІЛ:</a:t>
            </a:r>
            <a:endParaRPr lang="uk-UA" sz="4800" dirty="0" smtClean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uk-UA" sz="4400" b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dirty="0" smtClean="0">
                <a:solidFill>
                  <a:srgbClr val="FF0000"/>
                </a:solidFill>
              </a:rPr>
              <a:t>В</a:t>
            </a:r>
            <a:r>
              <a:rPr lang="uk-UA" sz="4400" b="1" dirty="0" smtClean="0">
                <a:solidFill>
                  <a:schemeClr val="tx1">
                    <a:lumMod val="75000"/>
                  </a:schemeClr>
                </a:solidFill>
              </a:rPr>
              <a:t>”</a:t>
            </a:r>
            <a:r>
              <a:rPr lang="uk-UA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1">
                    <a:lumMod val="75000"/>
                  </a:schemeClr>
                </a:solidFill>
              </a:rPr>
              <a:t>-  </a:t>
            </a:r>
            <a:r>
              <a:rPr lang="uk-UA" b="1" dirty="0" smtClean="0">
                <a:solidFill>
                  <a:schemeClr val="tx1">
                    <a:lumMod val="75000"/>
                  </a:schemeClr>
                </a:solidFill>
              </a:rPr>
              <a:t>вірус</a:t>
            </a:r>
            <a:r>
              <a:rPr lang="uk-UA" dirty="0" smtClean="0"/>
              <a:t> </a:t>
            </a:r>
            <a:r>
              <a:rPr lang="uk-UA" dirty="0" smtClean="0">
                <a:solidFill>
                  <a:srgbClr val="002060"/>
                </a:solidFill>
              </a:rPr>
              <a:t>(збудник захворювань)</a:t>
            </a:r>
          </a:p>
          <a:p>
            <a:pPr>
              <a:buFontTx/>
              <a:buNone/>
              <a:defRPr/>
            </a:pPr>
            <a:r>
              <a:rPr lang="uk-UA" sz="4400" b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dirty="0" smtClean="0">
                <a:solidFill>
                  <a:srgbClr val="FF0000"/>
                </a:solidFill>
              </a:rPr>
              <a:t>І</a:t>
            </a:r>
            <a:r>
              <a:rPr lang="uk-UA" sz="4400" b="1" dirty="0" smtClean="0">
                <a:solidFill>
                  <a:schemeClr val="tx1">
                    <a:lumMod val="75000"/>
                  </a:schemeClr>
                </a:solidFill>
              </a:rPr>
              <a:t>”</a:t>
            </a:r>
            <a:r>
              <a:rPr lang="uk-UA" sz="44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1">
                    <a:lumMod val="75000"/>
                  </a:schemeClr>
                </a:solidFill>
              </a:rPr>
              <a:t>-  </a:t>
            </a:r>
            <a:r>
              <a:rPr lang="uk-UA" b="1" dirty="0" smtClean="0">
                <a:solidFill>
                  <a:schemeClr val="tx1">
                    <a:lumMod val="75000"/>
                  </a:schemeClr>
                </a:solidFill>
              </a:rPr>
              <a:t>імунодефіциту </a:t>
            </a:r>
            <a:r>
              <a:rPr lang="uk-UA" dirty="0" smtClean="0">
                <a:solidFill>
                  <a:srgbClr val="002060"/>
                </a:solidFill>
              </a:rPr>
              <a:t>(відсутність              захисної реакції систем організму, яка забезпечує захист від мікроорганізмів, що спричиняють хворобу)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</a:p>
          <a:p>
            <a:pPr>
              <a:buFontTx/>
              <a:buNone/>
              <a:defRPr/>
            </a:pPr>
            <a:r>
              <a:rPr lang="uk-UA" sz="4400" b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dirty="0" smtClean="0">
                <a:solidFill>
                  <a:srgbClr val="FF0000"/>
                </a:solidFill>
              </a:rPr>
              <a:t>Л</a:t>
            </a:r>
            <a:r>
              <a:rPr lang="uk-UA" sz="4400" b="1" dirty="0" smtClean="0">
                <a:solidFill>
                  <a:schemeClr val="tx1">
                    <a:lumMod val="75000"/>
                  </a:schemeClr>
                </a:solidFill>
              </a:rPr>
              <a:t>”</a:t>
            </a:r>
            <a:r>
              <a:rPr lang="uk-UA" b="1" dirty="0" smtClean="0">
                <a:solidFill>
                  <a:schemeClr val="tx1">
                    <a:lumMod val="75000"/>
                  </a:schemeClr>
                </a:solidFill>
              </a:rPr>
              <a:t> - людини</a:t>
            </a:r>
            <a:br>
              <a:rPr lang="uk-UA" b="1" dirty="0" smtClean="0">
                <a:solidFill>
                  <a:schemeClr val="tx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cs typeface="Arial" charset="0"/>
            </a:endParaRPr>
          </a:p>
        </p:txBody>
      </p:sp>
      <p:pic>
        <p:nvPicPr>
          <p:cNvPr id="30724" name="Picture 4" descr="2_01_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2950" y="4214813"/>
            <a:ext cx="332105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2"/>
          <p:cNvSpPr>
            <a:spLocks noGrp="1"/>
          </p:cNvSpPr>
          <p:nvPr>
            <p:ph type="title"/>
          </p:nvPr>
        </p:nvSpPr>
        <p:spPr>
          <a:xfrm>
            <a:off x="1143000" y="-214313"/>
            <a:ext cx="7772400" cy="1143001"/>
          </a:xfrm>
        </p:spPr>
        <p:txBody>
          <a:bodyPr/>
          <a:lstStyle/>
          <a:p>
            <a:pPr algn="ctr"/>
            <a:r>
              <a:rPr lang="uk-UA" b="1" smtClean="0">
                <a:solidFill>
                  <a:srgbClr val="FF0000"/>
                </a:solidFill>
              </a:rPr>
              <a:t>Ми всі у групі ризику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69634" name="Номер слайда 2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EB0140-940D-41EF-B034-6E4E797511D2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ru-RU" smtClean="0">
              <a:cs typeface="Arial" charset="0"/>
            </a:endParaRPr>
          </a:p>
        </p:txBody>
      </p:sp>
      <p:pic>
        <p:nvPicPr>
          <p:cNvPr id="69635" name="Picture 4" descr="F:\СНІД\AID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0" y="3357563"/>
            <a:ext cx="466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5" descr="F:\СНІД\115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63"/>
            <a:ext cx="41433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71500" y="714375"/>
            <a:ext cx="7900988" cy="647700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buFontTx/>
              <a:buBlip>
                <a:blip r:embed="rId4"/>
              </a:buBlip>
              <a:defRPr/>
            </a:pPr>
            <a:r>
              <a:rPr lang="uk-UA" sz="3200" b="1" i="1" kern="0" dirty="0">
                <a:latin typeface="Georgia" pitchFamily="18" charset="0"/>
                <a:cs typeface="+mn-cs"/>
              </a:rPr>
              <a:t>п</a:t>
            </a:r>
            <a:r>
              <a:rPr lang="uk-UA" sz="3200" b="1" i="1" kern="0" dirty="0" err="1">
                <a:latin typeface="Georgia" pitchFamily="18" charset="0"/>
                <a:cs typeface="+mn-cs"/>
              </a:rPr>
              <a:t>еред</a:t>
            </a:r>
            <a:r>
              <a:rPr lang="uk-UA" sz="3200" b="1" i="1" kern="0" dirty="0">
                <a:latin typeface="Georgia" pitchFamily="18" charset="0"/>
                <a:cs typeface="+mn-cs"/>
              </a:rPr>
              <a:t> загрозою </a:t>
            </a:r>
            <a:r>
              <a:rPr lang="uk-UA" sz="3200" b="1" i="1" kern="0" dirty="0" err="1">
                <a:latin typeface="Georgia" pitchFamily="18" charset="0"/>
                <a:cs typeface="+mn-cs"/>
              </a:rPr>
              <a:t>СНІДу</a:t>
            </a:r>
            <a:r>
              <a:rPr lang="uk-UA" sz="3200" b="1" i="1" kern="0" dirty="0">
                <a:latin typeface="Georgia" pitchFamily="18" charset="0"/>
                <a:cs typeface="+mn-cs"/>
              </a:rPr>
              <a:t> всі рівні…</a:t>
            </a:r>
            <a:endParaRPr lang="ru-RU" sz="3200" b="1" i="1" kern="0" dirty="0">
              <a:latin typeface="Georgia" pitchFamily="18" charset="0"/>
              <a:cs typeface="+mn-cs"/>
            </a:endParaRPr>
          </a:p>
        </p:txBody>
      </p:sp>
      <p:pic>
        <p:nvPicPr>
          <p:cNvPr id="69638" name="Picture 2" descr="F:\СНІД\bc4ecf4f-a443-48bd-a2df-9188f619898b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63" y="2643188"/>
            <a:ext cx="1785937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Алея </a:t>
            </a:r>
            <a:r>
              <a:rPr lang="uk-UA" sz="4800" b="1" dirty="0" err="1" smtClean="0"/>
              <a:t>“Роздолля</a:t>
            </a:r>
            <a:r>
              <a:rPr lang="uk-UA" sz="4800" b="1" dirty="0" smtClean="0"/>
              <a:t> </a:t>
            </a:r>
            <a:r>
              <a:rPr lang="uk-UA" sz="4800" b="1" dirty="0" err="1" smtClean="0"/>
              <a:t>роздумів”</a:t>
            </a:r>
            <a:r>
              <a:rPr lang="uk-UA" sz="4800" b="1" dirty="0" smtClean="0"/>
              <a:t> </a:t>
            </a:r>
            <a:br>
              <a:rPr lang="uk-UA" sz="4800" b="1" dirty="0" smtClean="0"/>
            </a:br>
            <a:r>
              <a:rPr lang="uk-UA" b="1" dirty="0" smtClean="0"/>
              <a:t>в Берліні</a:t>
            </a:r>
            <a:br>
              <a:rPr lang="uk-UA" b="1" dirty="0" smtClean="0"/>
            </a:b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7CE9BB-B3FE-4E3F-AC1A-9168AA045CBD}" type="slidenum">
              <a:rPr lang="ru-RU" smtClean="0"/>
              <a:pPr>
                <a:defRPr/>
              </a:pPr>
              <a:t>41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71678"/>
            <a:ext cx="6500858" cy="451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FDD9F9-2A5D-4585-B988-BE2B0C22A338}" type="slidenum">
              <a:rPr lang="ru-RU"/>
              <a:pPr>
                <a:defRPr/>
              </a:pPr>
              <a:t>42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68313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uk-UA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69676D"/>
                  </a:outerShdw>
                </a:effectLst>
              </a:rPr>
              <a:t>Фреді</a:t>
            </a:r>
            <a:r>
              <a:rPr lang="uk-UA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69676D"/>
                  </a:outerShdw>
                </a:effectLst>
              </a:rPr>
              <a:t> </a:t>
            </a:r>
            <a:r>
              <a:rPr lang="uk-UA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69676D"/>
                  </a:outerShdw>
                </a:effectLst>
              </a:rPr>
              <a:t>Меркурі</a:t>
            </a:r>
            <a:r>
              <a:rPr lang="ru-RU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69676D"/>
                  </a:outerShdw>
                </a:effectLst>
              </a:rPr>
              <a:t> – </a:t>
            </a:r>
            <a:r>
              <a:rPr lang="uk-UA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69676D"/>
                  </a:outerShdw>
                </a:effectLst>
              </a:rPr>
              <a:t>рок-гітарист</a:t>
            </a:r>
          </a:p>
        </p:txBody>
      </p:sp>
      <p:pic>
        <p:nvPicPr>
          <p:cNvPr id="70659" name="Picture 4" descr="8920019-aids-spritzen-mit-blut-und-rot-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5229225"/>
            <a:ext cx="1944687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268413"/>
            <a:ext cx="41529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744913"/>
            <a:ext cx="331152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1341438"/>
            <a:ext cx="1627188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3" name="Text Box 9"/>
          <p:cNvSpPr txBox="1">
            <a:spLocks noChangeArrowheads="1"/>
          </p:cNvSpPr>
          <p:nvPr/>
        </p:nvSpPr>
        <p:spPr bwMode="auto">
          <a:xfrm>
            <a:off x="3851275" y="4149725"/>
            <a:ext cx="48244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Помер 24 листопада 1991 року від бронхіальної пневмонії, яка розвивалася на фоні </a:t>
            </a:r>
            <a:r>
              <a:rPr lang="uk-UA" b="1" dirty="0" err="1">
                <a:solidFill>
                  <a:schemeClr val="bg1"/>
                </a:solidFill>
                <a:latin typeface="Times New Roman" pitchFamily="18" charset="0"/>
              </a:rPr>
              <a:t>СНІДу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4ED2E-89F5-4D82-BF4C-53857A6E2DC0}" type="slidenum">
              <a:rPr lang="ru-RU"/>
              <a:pPr>
                <a:defRPr/>
              </a:pPr>
              <a:t>43</a:t>
            </a:fld>
            <a:endParaRPr lang="ru-RU"/>
          </a:p>
        </p:txBody>
      </p:sp>
      <p:sp>
        <p:nvSpPr>
          <p:cNvPr id="34820" name="Rectangle 4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uk-UA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Рудольф </a:t>
            </a:r>
            <a:r>
              <a:rPr lang="uk-UA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Нурієв</a:t>
            </a:r>
            <a:r>
              <a:rPr lang="uk-UA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– зірка балету</a:t>
            </a:r>
            <a:endParaRPr lang="ru-RU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1683" name="Rectangle 5"/>
          <p:cNvSpPr>
            <a:spLocks noChangeArrowheads="1"/>
          </p:cNvSpPr>
          <p:nvPr/>
        </p:nvSpPr>
        <p:spPr bwMode="auto">
          <a:xfrm>
            <a:off x="1500188" y="5857875"/>
            <a:ext cx="5786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</a:rPr>
              <a:t>Помер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</a:rPr>
              <a:t>від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</a:rPr>
              <a:t>СНІДу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</a:rPr>
              <a:t> 6 </a:t>
            </a: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</a:rPr>
              <a:t>січня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</a:rPr>
              <a:t> 1993-го - в 54 роки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716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341438"/>
            <a:ext cx="3490913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484313"/>
            <a:ext cx="2987675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16F6BE-7A45-4B36-9730-B20E0B700D6D}" type="slidenum">
              <a:rPr lang="ru-RU"/>
              <a:pPr>
                <a:defRPr/>
              </a:pPr>
              <a:t>44</a:t>
            </a:fld>
            <a:endParaRPr lang="ru-RU"/>
          </a:p>
        </p:txBody>
      </p:sp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uk-UA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Клаус </a:t>
            </a:r>
            <a:r>
              <a:rPr lang="uk-UA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Шварцкопф</a:t>
            </a:r>
            <a:r>
              <a:rPr lang="uk-UA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– актор кіно</a:t>
            </a:r>
            <a:endParaRPr lang="ru-RU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73238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2938" y="2071688"/>
            <a:ext cx="424815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1331913" y="5661025"/>
            <a:ext cx="6192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Помер  від </a:t>
            </a:r>
            <a:r>
              <a:rPr lang="uk-UA" b="1" dirty="0" err="1">
                <a:solidFill>
                  <a:schemeClr val="bg1"/>
                </a:solidFill>
                <a:latin typeface="Times New Roman" pitchFamily="18" charset="0"/>
              </a:rPr>
              <a:t>СНІДу</a:t>
            </a: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 21 червня 1991 р. у 68 років  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41566E-B201-4FC8-A84F-A8755773CD56}" type="slidenum">
              <a:rPr lang="ru-RU"/>
              <a:pPr>
                <a:defRPr/>
              </a:pPr>
              <a:t>45</a:t>
            </a:fld>
            <a:endParaRPr lang="ru-RU"/>
          </a:p>
        </p:txBody>
      </p:sp>
      <p:sp>
        <p:nvSpPr>
          <p:cNvPr id="43012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500034" y="14285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Джазовий</a:t>
            </a:r>
            <a:r>
              <a:rPr lang="ru-RU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трубач Майкл </a:t>
            </a:r>
            <a:r>
              <a:rPr lang="ru-RU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Девіс</a:t>
            </a:r>
            <a:endParaRPr lang="ru-RU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3731" name="Text Box 5"/>
          <p:cNvSpPr txBox="1">
            <a:spLocks noChangeArrowheads="1"/>
          </p:cNvSpPr>
          <p:nvPr/>
        </p:nvSpPr>
        <p:spPr bwMode="auto">
          <a:xfrm>
            <a:off x="214313" y="1412875"/>
            <a:ext cx="39290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Зберігав таємницю про те, що в нього СНІД, до самого кінця. Помер у 1991 році. Головна причина смерті – запалення легень.</a:t>
            </a:r>
          </a:p>
        </p:txBody>
      </p:sp>
      <p:pic>
        <p:nvPicPr>
          <p:cNvPr id="7373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500438"/>
            <a:ext cx="371792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1268413"/>
            <a:ext cx="4691062" cy="424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EC089-2836-4D32-95CC-B26FC72E01CE}" type="slidenum">
              <a:rPr lang="ru-RU"/>
              <a:pPr>
                <a:defRPr/>
              </a:pPr>
              <a:t>46</a:t>
            </a:fld>
            <a:endParaRPr lang="ru-RU"/>
          </a:p>
        </p:txBody>
      </p:sp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Художник-графік</a:t>
            </a:r>
            <a:r>
              <a:rPr lang="ru-RU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lang="ru-RU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Кіт</a:t>
            </a:r>
            <a:r>
              <a:rPr lang="ru-RU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lang="ru-RU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Харінг</a:t>
            </a:r>
            <a:endParaRPr lang="ru-RU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4755" name="Text Box 4"/>
          <p:cNvSpPr txBox="1">
            <a:spLocks noChangeArrowheads="1"/>
          </p:cNvSpPr>
          <p:nvPr/>
        </p:nvSpPr>
        <p:spPr bwMode="auto">
          <a:xfrm>
            <a:off x="0" y="1285875"/>
            <a:ext cx="942975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 dirty="0">
                <a:latin typeface="Times New Roman" pitchFamily="18" charset="0"/>
              </a:rPr>
              <a:t>(1958-1990)</a:t>
            </a:r>
          </a:p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Американський художник, скульптор. </a:t>
            </a:r>
          </a:p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Вважався  одним із найвидатніших  представників школи графіті. </a:t>
            </a:r>
          </a:p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Працював як одержимий до останнього дня. </a:t>
            </a:r>
          </a:p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Він знав про свою хворобу, але все віддав на користь людства. </a:t>
            </a:r>
          </a:p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Помер від </a:t>
            </a:r>
            <a:r>
              <a:rPr lang="uk-UA" b="1" dirty="0" err="1">
                <a:solidFill>
                  <a:schemeClr val="bg1"/>
                </a:solidFill>
                <a:latin typeface="Times New Roman" pitchFamily="18" charset="0"/>
              </a:rPr>
              <a:t>СНІДу</a:t>
            </a: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 в 31 рік…</a:t>
            </a:r>
          </a:p>
        </p:txBody>
      </p:sp>
      <p:pic>
        <p:nvPicPr>
          <p:cNvPr id="74756" name="Picture 5" descr="SN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88" y="4143375"/>
            <a:ext cx="3200400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076700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3933825"/>
            <a:ext cx="20955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72EEF9-CAB5-41B2-B5E3-31D1AF099F9D}" type="slidenum">
              <a:rPr lang="ru-RU"/>
              <a:pPr>
                <a:defRPr/>
              </a:pPr>
              <a:t>47</a:t>
            </a:fld>
            <a:endParaRPr lang="ru-RU"/>
          </a:p>
        </p:txBody>
      </p:sp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uk-UA" sz="400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Ірвінг</a:t>
            </a:r>
            <a:r>
              <a:rPr lang="uk-UA" sz="400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Джонсон – американський баскетболіст</a:t>
            </a:r>
            <a:endParaRPr lang="ru-RU" sz="400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57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628775"/>
            <a:ext cx="3933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5219700" y="5373688"/>
            <a:ext cx="35274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dirty="0">
                <a:solidFill>
                  <a:schemeClr val="bg1"/>
                </a:solidFill>
                <a:latin typeface="Times New Roman" pitchFamily="18" charset="0"/>
              </a:rPr>
              <a:t>Живе з діагнозом “СНІД” та бореться з хворобою протягом 18 років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578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1700213"/>
            <a:ext cx="2362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Вікторина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arenR"/>
            </a:pPr>
            <a:r>
              <a:rPr lang="uk-UA" b="1" smtClean="0"/>
              <a:t>У чому суть руйнівної дії ВІЛ на організм?</a:t>
            </a:r>
          </a:p>
          <a:p>
            <a:pPr marL="609600" indent="-609600" eaLnBrk="1" hangingPunct="1">
              <a:buFontTx/>
              <a:buNone/>
            </a:pPr>
            <a:endParaRPr lang="uk-UA" b="1" smtClean="0"/>
          </a:p>
          <a:p>
            <a:pPr marL="609600" indent="-609600" eaLnBrk="1" hangingPunct="1">
              <a:buFontTx/>
              <a:buNone/>
            </a:pPr>
            <a:r>
              <a:rPr lang="uk-UA" smtClean="0"/>
              <a:t> а) руйнує згортаючи систему крові;</a:t>
            </a:r>
          </a:p>
          <a:p>
            <a:pPr marL="609600" indent="-609600" eaLnBrk="1" hangingPunct="1">
              <a:buFontTx/>
              <a:buNone/>
            </a:pPr>
            <a:r>
              <a:rPr lang="uk-UA" smtClean="0"/>
              <a:t> б) викликає дисбактеріоз;</a:t>
            </a:r>
          </a:p>
          <a:p>
            <a:pPr marL="609600" indent="-609600" eaLnBrk="1" hangingPunct="1">
              <a:buFontTx/>
              <a:buNone/>
            </a:pPr>
            <a:r>
              <a:rPr lang="uk-UA" smtClean="0"/>
              <a:t> в)викликає руйнування кісткової тканини;</a:t>
            </a:r>
          </a:p>
          <a:p>
            <a:pPr marL="609600" indent="-609600" eaLnBrk="1" hangingPunct="1">
              <a:buFontTx/>
              <a:buNone/>
            </a:pPr>
            <a:r>
              <a:rPr lang="uk-UA" smtClean="0"/>
              <a:t> г) руйнує імунну систему людини</a:t>
            </a:r>
            <a:endParaRPr lang="ru-RU" smtClean="0"/>
          </a:p>
        </p:txBody>
      </p:sp>
      <p:pic>
        <p:nvPicPr>
          <p:cNvPr id="76804" name="Picture 4" descr="1228058428_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260350"/>
            <a:ext cx="2332038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6238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2) </a:t>
            </a:r>
            <a:r>
              <a:rPr lang="uk-UA" sz="2400" b="1" smtClean="0"/>
              <a:t>Контакт із якими рідинами організму найнебезпечніший у розумінні  інфікування ВІЛ?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а) слина;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б) кров;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в) насінна рідина;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г) сльози;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д) сеча;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uk-UA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</a:t>
            </a:r>
            <a:r>
              <a:rPr lang="uk-UA" sz="2400" b="1" smtClean="0"/>
              <a:t>3)  Укажіть шляхи передачі ВІЛ-інфекції: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а) незахищений статевий контакт;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б) користування загальним посудом;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в) повітряно-крапельний шлях;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г) переливання крові й використання загальних нестерильних шприців;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smtClean="0"/>
              <a:t> д) від матері до дитини (вагітність, пологи);</a:t>
            </a:r>
            <a:endParaRPr lang="ru-RU" sz="2400" smtClean="0"/>
          </a:p>
        </p:txBody>
      </p:sp>
      <p:pic>
        <p:nvPicPr>
          <p:cNvPr id="77827" name="Picture 4" descr="1228058428_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3" y="1214438"/>
            <a:ext cx="32432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49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0" y="214313"/>
            <a:ext cx="9144000" cy="6643687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uk-UA" sz="5400" b="1" i="1" dirty="0" smtClean="0">
                <a:solidFill>
                  <a:srgbClr val="FF0000"/>
                </a:solidFill>
              </a:rPr>
              <a:t>  СНІД: </a:t>
            </a:r>
            <a:endParaRPr lang="uk-UA" sz="5400" b="1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i="1" dirty="0" smtClean="0">
                <a:solidFill>
                  <a:srgbClr val="FF0000"/>
                </a:solidFill>
              </a:rPr>
              <a:t>С</a:t>
            </a: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” – синдром </a:t>
            </a:r>
            <a:r>
              <a:rPr lang="uk-UA" sz="2800" dirty="0" smtClean="0">
                <a:solidFill>
                  <a:srgbClr val="002060"/>
                </a:solidFill>
              </a:rPr>
              <a:t>(ряд ознак (симптомів), що вказують на наявність якоїсь хвороби чи стану)</a:t>
            </a:r>
          </a:p>
          <a:p>
            <a:pPr>
              <a:buFontTx/>
              <a:buNone/>
              <a:defRPr/>
            </a:pP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i="1" dirty="0" smtClean="0">
                <a:solidFill>
                  <a:srgbClr val="FF0000"/>
                </a:solidFill>
              </a:rPr>
              <a:t>Н</a:t>
            </a: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” – синдром </a:t>
            </a:r>
            <a:r>
              <a:rPr lang="uk-UA" sz="2800" dirty="0" smtClean="0">
                <a:solidFill>
                  <a:srgbClr val="002060"/>
                </a:solidFill>
              </a:rPr>
              <a:t>(такого, що набутий протягом життя, а не від народження)</a:t>
            </a:r>
            <a:endParaRPr lang="ru-RU" sz="2800" dirty="0" smtClean="0">
              <a:solidFill>
                <a:srgbClr val="002060"/>
              </a:solidFill>
            </a:endParaRPr>
          </a:p>
          <a:p>
            <a:pPr>
              <a:buFontTx/>
              <a:buNone/>
              <a:defRPr/>
            </a:pP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i="1" dirty="0" smtClean="0">
                <a:solidFill>
                  <a:srgbClr val="FF0000"/>
                </a:solidFill>
              </a:rPr>
              <a:t>І</a:t>
            </a: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” – імунного </a:t>
            </a:r>
            <a:r>
              <a:rPr lang="uk-UA" sz="2800" dirty="0" smtClean="0">
                <a:solidFill>
                  <a:srgbClr val="002060"/>
                </a:solidFill>
              </a:rPr>
              <a:t>(стосується імунної системи, яка забезпечує захист організму людини від мікроорганізмів, що спричиняють хворобу)</a:t>
            </a:r>
          </a:p>
          <a:p>
            <a:pPr>
              <a:buFontTx/>
              <a:buNone/>
              <a:defRPr/>
            </a:pP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“</a:t>
            </a:r>
            <a:r>
              <a:rPr lang="uk-UA" sz="4400" b="1" i="1" dirty="0" smtClean="0">
                <a:solidFill>
                  <a:srgbClr val="FF0000"/>
                </a:solidFill>
              </a:rPr>
              <a:t>Д</a:t>
            </a:r>
            <a:r>
              <a:rPr lang="uk-UA" sz="2800" b="1" i="1" dirty="0" smtClean="0">
                <a:solidFill>
                  <a:schemeClr val="tx1">
                    <a:lumMod val="75000"/>
                  </a:schemeClr>
                </a:solidFill>
              </a:rPr>
              <a:t>” – дефіциту  </a:t>
            </a:r>
            <a:r>
              <a:rPr lang="uk-UA" sz="2800" dirty="0" smtClean="0">
                <a:solidFill>
                  <a:srgbClr val="002060"/>
                </a:solidFill>
              </a:rPr>
              <a:t>(відсутність чого-небудь, у даному разі, захисної реакції імунної системи людини на наявність в організмі шкідливих мікроорганізмів)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cs typeface="Arial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61928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</a:t>
            </a:r>
            <a:r>
              <a:rPr lang="uk-UA" sz="2800" b="1" smtClean="0"/>
              <a:t>4) Як людина може довідатися,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b="1" smtClean="0"/>
              <a:t>     що в неї ВІЛ?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а) якщо вона піклується про своє здоров’я, вона відчує це в перші години;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б) здавши кров на аналіз на антитіла до ВІЛ;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в) відчує нездужання;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г) здавши мазки й бактеріологічні посіви в лікаря-венеролога;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uk-UA" sz="1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</a:t>
            </a:r>
            <a:r>
              <a:rPr lang="uk-UA" sz="2800" b="1" smtClean="0"/>
              <a:t>5) З якого моменту після інфікування людина може заразити інших?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а) коли проявляться симптоми;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б) коли розів’ється СНІД;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в) відразу, з моменту свого зараження;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800" smtClean="0"/>
              <a:t> г) на останній стадії СНІДу;</a:t>
            </a:r>
            <a:endParaRPr lang="ru-RU" sz="2800" smtClean="0"/>
          </a:p>
        </p:txBody>
      </p:sp>
      <p:pic>
        <p:nvPicPr>
          <p:cNvPr id="78851" name="Picture 4" descr="1228058428_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13" y="4425950"/>
            <a:ext cx="192881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mtClean="0"/>
              <a:t> </a:t>
            </a:r>
            <a:r>
              <a:rPr lang="uk-UA" b="1" smtClean="0"/>
              <a:t>6) Вірус імунодефіциту може довго зберігати дієздатність:</a:t>
            </a:r>
          </a:p>
          <a:p>
            <a:pPr eaLnBrk="1" hangingPunct="1">
              <a:buFontTx/>
              <a:buNone/>
            </a:pPr>
            <a:r>
              <a:rPr lang="uk-UA" smtClean="0"/>
              <a:t> а) перебуваючи у воді;</a:t>
            </a:r>
          </a:p>
          <a:p>
            <a:pPr eaLnBrk="1" hangingPunct="1">
              <a:buFontTx/>
              <a:buNone/>
            </a:pPr>
            <a:r>
              <a:rPr lang="uk-UA" smtClean="0"/>
              <a:t> б) перебуваючи в повітрі;</a:t>
            </a:r>
          </a:p>
          <a:p>
            <a:pPr eaLnBrk="1" hangingPunct="1">
              <a:buFontTx/>
              <a:buNone/>
            </a:pPr>
            <a:r>
              <a:rPr lang="uk-UA" smtClean="0"/>
              <a:t> в) перебуваючи в крові, грудному молоці;</a:t>
            </a:r>
          </a:p>
          <a:p>
            <a:pPr eaLnBrk="1" hangingPunct="1">
              <a:buFontTx/>
              <a:buNone/>
            </a:pPr>
            <a:r>
              <a:rPr lang="uk-UA" smtClean="0"/>
              <a:t> </a:t>
            </a:r>
            <a:endParaRPr lang="ru-RU" smtClean="0"/>
          </a:p>
        </p:txBody>
      </p:sp>
      <p:pic>
        <p:nvPicPr>
          <p:cNvPr id="79875" name="Picture 4" descr="1228058428_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4221163"/>
            <a:ext cx="326707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51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4940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5400" b="1" dirty="0" smtClean="0">
                <a:solidFill>
                  <a:srgbClr val="FF3300"/>
                </a:solidFill>
              </a:rPr>
              <a:t/>
            </a:r>
            <a:br>
              <a:rPr lang="uk-UA" sz="5400" b="1" dirty="0" smtClean="0">
                <a:solidFill>
                  <a:srgbClr val="FF3300"/>
                </a:solidFill>
              </a:rPr>
            </a:br>
            <a:r>
              <a:rPr lang="uk-UA" sz="5400" b="1" dirty="0" smtClean="0">
                <a:solidFill>
                  <a:srgbClr val="FF3300"/>
                </a:solidFill>
              </a:rPr>
              <a:t>ВІЛ-позитивні – це такі ж люди, як і ми всі. </a:t>
            </a:r>
            <a:br>
              <a:rPr lang="uk-UA" sz="5400" b="1" dirty="0" smtClean="0">
                <a:solidFill>
                  <a:srgbClr val="FF3300"/>
                </a:solidFill>
              </a:rPr>
            </a:br>
            <a:r>
              <a:rPr lang="uk-UA" sz="5400" b="1" dirty="0" smtClean="0">
                <a:solidFill>
                  <a:srgbClr val="FF3300"/>
                </a:solidFill>
              </a:rPr>
              <a:t>Вони мають право на життя, на лікування, а особливо </a:t>
            </a:r>
            <a:r>
              <a:rPr lang="uk-UA" b="1" dirty="0" smtClean="0">
                <a:solidFill>
                  <a:srgbClr val="FF3300"/>
                </a:solidFill>
              </a:rPr>
              <a:t> </a:t>
            </a:r>
            <a:r>
              <a:rPr lang="uk-UA" sz="5300" b="1" dirty="0" smtClean="0">
                <a:solidFill>
                  <a:srgbClr val="FF3300"/>
                </a:solidFill>
              </a:rPr>
              <a:t>– на підтримку </a:t>
            </a:r>
            <a:br>
              <a:rPr lang="uk-UA" sz="5300" b="1" dirty="0" smtClean="0">
                <a:solidFill>
                  <a:srgbClr val="FF3300"/>
                </a:solidFill>
              </a:rPr>
            </a:br>
            <a:r>
              <a:rPr lang="uk-UA" sz="5300" b="1" dirty="0" smtClean="0">
                <a:solidFill>
                  <a:srgbClr val="FF3300"/>
                </a:solidFill>
              </a:rPr>
              <a:t>та допомогу</a:t>
            </a:r>
            <a:r>
              <a:rPr lang="uk-UA" sz="5300" dirty="0" smtClean="0"/>
              <a:t> </a:t>
            </a:r>
          </a:p>
        </p:txBody>
      </p:sp>
      <p:pic>
        <p:nvPicPr>
          <p:cNvPr id="3" name="Picture 2" descr="C:\Documents and Settings\Loner\Мои документы\СНІД\aid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929066"/>
            <a:ext cx="2786062" cy="257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7CE9BB-B3FE-4E3F-AC1A-9168AA045CBD}" type="slidenum">
              <a:rPr lang="ru-RU" smtClean="0"/>
              <a:pPr>
                <a:defRPr/>
              </a:pPr>
              <a:t>52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246063" y="930275"/>
            <a:ext cx="8683625" cy="1143000"/>
          </a:xfrm>
        </p:spPr>
        <p:txBody>
          <a:bodyPr/>
          <a:lstStyle/>
          <a:p>
            <a:r>
              <a:rPr lang="uk-UA" b="1" smtClean="0">
                <a:solidFill>
                  <a:srgbClr val="FFC000"/>
                </a:solidFill>
              </a:rPr>
              <a:t/>
            </a:r>
            <a:br>
              <a:rPr lang="uk-UA" b="1" smtClean="0">
                <a:solidFill>
                  <a:srgbClr val="FFC000"/>
                </a:solidFill>
              </a:rPr>
            </a:br>
            <a:r>
              <a:rPr lang="uk-UA" b="1" smtClean="0">
                <a:solidFill>
                  <a:srgbClr val="FFC000"/>
                </a:solidFill>
              </a:rPr>
              <a:t>     Ніхто з нас не застрахований від ВІЛ.</a:t>
            </a:r>
            <a:r>
              <a:rPr lang="uk-UA" b="1" smtClean="0">
                <a:solidFill>
                  <a:schemeClr val="bg1"/>
                </a:solidFill>
              </a:rPr>
              <a:t/>
            </a:r>
            <a:br>
              <a:rPr lang="uk-UA" b="1" smtClean="0">
                <a:solidFill>
                  <a:schemeClr val="bg1"/>
                </a:solidFill>
              </a:rPr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2143125"/>
            <a:ext cx="8572500" cy="4114800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  <a:defRPr/>
            </a:pPr>
            <a:endParaRPr lang="uk-UA" b="1" i="1" dirty="0" smtClean="0">
              <a:solidFill>
                <a:srgbClr val="FFC000"/>
              </a:solidFill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uk-UA" sz="4400" b="1" i="1" dirty="0" smtClean="0">
                <a:solidFill>
                  <a:srgbClr val="FFC000"/>
                </a:solidFill>
                <a:latin typeface="+mj-lt"/>
              </a:rPr>
              <a:t>      </a:t>
            </a:r>
            <a:r>
              <a:rPr lang="uk-UA" sz="4400" b="1" i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Лише знання, свідомий вибір і відповідальність можуть нас захистити.</a:t>
            </a:r>
          </a:p>
          <a:p>
            <a:pPr>
              <a:buFontTx/>
              <a:buNone/>
              <a:defRPr/>
            </a:pPr>
            <a:endParaRPr lang="ru-RU" dirty="0"/>
          </a:p>
        </p:txBody>
      </p:sp>
      <p:sp>
        <p:nvSpPr>
          <p:cNvPr id="8192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7429500"/>
            <a:ext cx="1905000" cy="142875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cs typeface="Arial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829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82947" name="Picture 4" descr="7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5" descr="ribb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81075"/>
            <a:ext cx="18351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WordArt 6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8208963" cy="1008063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uk-UA" sz="3600" b="1" kern="1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latin typeface="Uk_AdverGothic"/>
              </a:rPr>
              <a:t>Поради, які допоможуть</a:t>
            </a:r>
          </a:p>
          <a:p>
            <a:pPr algn="ctr"/>
            <a:r>
              <a:rPr lang="uk-UA" sz="3600" b="1" kern="1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latin typeface="Uk_AdverGothic"/>
              </a:rPr>
              <a:t>Вам звести можливість зараження</a:t>
            </a:r>
          </a:p>
          <a:p>
            <a:pPr algn="ctr"/>
            <a:r>
              <a:rPr lang="uk-UA" sz="3600" b="1" kern="1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latin typeface="Uk_AdverGothic"/>
              </a:rPr>
              <a:t> до мінімуму: 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2286000" y="1285875"/>
            <a:ext cx="6389688" cy="4940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будьте </a:t>
            </a:r>
            <a:r>
              <a:rPr lang="ru-RU" sz="36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інформовані</a:t>
            </a:r>
            <a:r>
              <a:rPr lang="uk-UA" sz="360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будьте </a:t>
            </a:r>
            <a:r>
              <a:rPr lang="uk-UA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обачливі</a:t>
            </a:r>
            <a:r>
              <a:rPr lang="uk-UA" sz="360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будьте </a:t>
            </a:r>
            <a:r>
              <a:rPr lang="ru-RU" sz="36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розбірливі</a:t>
            </a:r>
            <a:r>
              <a:rPr lang="uk-UA" sz="360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будьте </a:t>
            </a:r>
            <a:r>
              <a:rPr lang="ru-RU" sz="36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чесними</a:t>
            </a:r>
            <a:r>
              <a:rPr lang="uk-UA" sz="3600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будьте </a:t>
            </a:r>
            <a:r>
              <a:rPr lang="ru-RU" sz="36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обережними</a:t>
            </a:r>
            <a:endParaRPr lang="ru-RU" sz="3600" b="1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не </a:t>
            </a:r>
            <a:r>
              <a:rPr lang="ru-RU" sz="36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бійтеся</a:t>
            </a:r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3600" b="1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лікарів</a:t>
            </a:r>
            <a:endParaRPr lang="uk-UA" sz="3600" b="1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1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857250" y="428625"/>
            <a:ext cx="6913563" cy="2663825"/>
          </a:xfrm>
          <a:effectLst>
            <a:outerShdw dist="35921" dir="2700000" algn="ctr" rotWithShape="0">
              <a:schemeClr val="tx2"/>
            </a:outerShdw>
          </a:effectLst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400" b="1" dirty="0" err="1" smtClean="0">
                <a:solidFill>
                  <a:srgbClr val="CC0000"/>
                </a:solidFill>
              </a:rPr>
              <a:t>Пам</a:t>
            </a:r>
            <a:r>
              <a:rPr lang="en-US" sz="5400" b="1" dirty="0" smtClean="0">
                <a:solidFill>
                  <a:srgbClr val="CC0000"/>
                </a:solidFill>
              </a:rPr>
              <a:t>’</a:t>
            </a:r>
            <a:r>
              <a:rPr lang="ru-RU" sz="5400" b="1" dirty="0" err="1" smtClean="0">
                <a:solidFill>
                  <a:srgbClr val="CC0000"/>
                </a:solidFill>
              </a:rPr>
              <a:t>ятай</a:t>
            </a:r>
            <a:r>
              <a:rPr lang="ru-RU" sz="5400" b="1" dirty="0" smtClean="0">
                <a:solidFill>
                  <a:srgbClr val="CC0000"/>
                </a:solidFill>
              </a:rPr>
              <a:t>! </a:t>
            </a:r>
            <a:br>
              <a:rPr lang="ru-RU" sz="5400" b="1" dirty="0" smtClean="0">
                <a:solidFill>
                  <a:srgbClr val="CC0000"/>
                </a:solidFill>
              </a:rPr>
            </a:br>
            <a:r>
              <a:rPr lang="ru-RU" sz="3600" b="1" dirty="0" err="1" smtClean="0">
                <a:solidFill>
                  <a:srgbClr val="CC0000"/>
                </a:solidFill>
              </a:rPr>
              <a:t>Небезпека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поряд</a:t>
            </a:r>
            <a:r>
              <a:rPr lang="ru-RU" sz="3600" b="1" dirty="0" smtClean="0">
                <a:solidFill>
                  <a:srgbClr val="CC0000"/>
                </a:solidFill>
              </a:rPr>
              <a:t>!</a:t>
            </a:r>
            <a:br>
              <a:rPr lang="ru-RU" sz="3600" b="1" dirty="0" smtClean="0">
                <a:solidFill>
                  <a:srgbClr val="CC0000"/>
                </a:solidFill>
              </a:rPr>
            </a:br>
            <a:r>
              <a:rPr lang="ru-RU" sz="3600" b="1" dirty="0" err="1" smtClean="0">
                <a:solidFill>
                  <a:srgbClr val="CC0000"/>
                </a:solidFill>
              </a:rPr>
              <a:t>Твоє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життя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залежить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від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твоїх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обдуманих</a:t>
            </a:r>
            <a:r>
              <a:rPr lang="ru-RU" sz="3600" b="1" dirty="0" smtClean="0">
                <a:solidFill>
                  <a:srgbClr val="CC0000"/>
                </a:solidFill>
              </a:rPr>
              <a:t> </a:t>
            </a:r>
            <a:r>
              <a:rPr lang="ru-RU" sz="3600" b="1" dirty="0" err="1" smtClean="0">
                <a:solidFill>
                  <a:srgbClr val="CC0000"/>
                </a:solidFill>
              </a:rPr>
              <a:t>дій</a:t>
            </a:r>
            <a:r>
              <a:rPr lang="ru-RU" sz="3600" b="1" dirty="0" smtClean="0">
                <a:solidFill>
                  <a:srgbClr val="CC0000"/>
                </a:solidFill>
              </a:rPr>
              <a:t>!</a:t>
            </a:r>
            <a:endParaRPr lang="uk-UA" sz="3600" b="1" dirty="0" smtClean="0">
              <a:solidFill>
                <a:srgbClr val="CC0000"/>
              </a:solidFill>
            </a:endParaRPr>
          </a:p>
        </p:txBody>
      </p:sp>
      <p:pic>
        <p:nvPicPr>
          <p:cNvPr id="83970" name="Picture 9" descr="Рисунок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3071813"/>
            <a:ext cx="2857500" cy="340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60EFD-1D29-4579-945A-DB035320E37A}" type="slidenum">
              <a:rPr lang="ru-RU" smtClean="0"/>
              <a:pPr>
                <a:defRPr/>
              </a:pPr>
              <a:t>55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612217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  <a:t>    Опортуністичні </a:t>
            </a:r>
            <a:b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uk-UA" b="1" dirty="0" smtClean="0">
                <a:solidFill>
                  <a:schemeClr val="tx1">
                    <a:lumMod val="50000"/>
                  </a:schemeClr>
                </a:solidFill>
              </a:rPr>
              <a:t>інфекції -  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4"/>
            <a:ext cx="8786874" cy="4048134"/>
          </a:xfrm>
        </p:spPr>
        <p:txBody>
          <a:bodyPr/>
          <a:lstStyle/>
          <a:p>
            <a:pPr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    </a:t>
            </a:r>
            <a:r>
              <a:rPr lang="uk-UA" sz="2400" b="1" dirty="0" smtClean="0">
                <a:solidFill>
                  <a:srgbClr val="002060"/>
                </a:solidFill>
              </a:rPr>
              <a:t>це захворювання, що виникають через зниження імунітету і загальної резистентності організму. У здорових людей вони не виникають, тому що організм здатний впоратися з багатьма інфекційними агентами.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000" b="1" dirty="0" smtClean="0"/>
              <a:t>    </a:t>
            </a:r>
          </a:p>
          <a:p>
            <a:pPr>
              <a:buNone/>
            </a:pPr>
            <a:r>
              <a:rPr lang="uk-UA" sz="2000" dirty="0" smtClean="0">
                <a:solidFill>
                  <a:srgbClr val="0070C0"/>
                </a:solidFill>
              </a:rPr>
              <a:t>Опортуністичні інфекції часто супроводжують</a:t>
            </a:r>
          </a:p>
          <a:p>
            <a:pPr>
              <a:buNone/>
            </a:pPr>
            <a:r>
              <a:rPr lang="uk-UA" sz="2000" dirty="0" smtClean="0">
                <a:solidFill>
                  <a:srgbClr val="0070C0"/>
                </a:solidFill>
              </a:rPr>
              <a:t> таке захворювання, як синдром набутого </a:t>
            </a:r>
          </a:p>
          <a:p>
            <a:pPr>
              <a:buNone/>
            </a:pPr>
            <a:r>
              <a:rPr lang="uk-UA" sz="2000" dirty="0" smtClean="0">
                <a:solidFill>
                  <a:srgbClr val="0070C0"/>
                </a:solidFill>
              </a:rPr>
              <a:t>імунодефіциту людини (СНІД).</a:t>
            </a:r>
          </a:p>
          <a:p>
            <a:pPr>
              <a:buNone/>
            </a:pPr>
            <a:r>
              <a:rPr lang="uk-UA" sz="2000" dirty="0" smtClean="0">
                <a:solidFill>
                  <a:srgbClr val="0070C0"/>
                </a:solidFill>
              </a:rPr>
              <a:t> Слід зазначити, що не сам СНІД є причиною</a:t>
            </a:r>
          </a:p>
          <a:p>
            <a:pPr>
              <a:buNone/>
            </a:pPr>
            <a:r>
              <a:rPr lang="uk-UA" sz="2000" dirty="0" smtClean="0">
                <a:solidFill>
                  <a:srgbClr val="0070C0"/>
                </a:solidFill>
              </a:rPr>
              <a:t> смерті, а саме приєднання таких інфекцій.</a:t>
            </a:r>
            <a:endParaRPr lang="ru-RU" sz="20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" name="Picture 4" descr="quebechi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071942"/>
            <a:ext cx="3071834" cy="236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Клетка, зараженная ВИ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00298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4000" b="1" smtClean="0">
                <a:solidFill>
                  <a:srgbClr val="002060"/>
                </a:solidFill>
              </a:rPr>
              <a:t>Що означає Червона стрічка?</a:t>
            </a:r>
            <a:endParaRPr lang="ru-RU" sz="4000" b="1" smtClean="0">
              <a:solidFill>
                <a:srgbClr val="002060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357688" y="1785938"/>
            <a:ext cx="4495800" cy="4525962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Цей символ </a:t>
            </a:r>
            <a:r>
              <a:rPr lang="ru-RU" sz="3600" b="1" dirty="0" err="1" smtClean="0">
                <a:solidFill>
                  <a:srgbClr val="FF0000"/>
                </a:solidFill>
              </a:rPr>
              <a:t>антиСНІДівського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руху</a:t>
            </a:r>
            <a:r>
              <a:rPr lang="ru-RU" sz="3600" b="1" dirty="0" smtClean="0">
                <a:solidFill>
                  <a:srgbClr val="FF0000"/>
                </a:solidFill>
              </a:rPr>
              <a:t> створив художник 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Франк </a:t>
            </a:r>
            <a:r>
              <a:rPr lang="ru-RU" sz="3600" b="1" dirty="0" err="1" smtClean="0">
                <a:solidFill>
                  <a:srgbClr val="FF0000"/>
                </a:solidFill>
              </a:rPr>
              <a:t>Мур</a:t>
            </a:r>
            <a:r>
              <a:rPr lang="ru-RU" sz="3600" b="1" dirty="0" smtClean="0">
                <a:solidFill>
                  <a:srgbClr val="FF0000"/>
                </a:solidFill>
              </a:rPr>
              <a:t> у </a:t>
            </a:r>
            <a:r>
              <a:rPr lang="ru-RU" sz="3600" b="1" dirty="0" err="1" smtClean="0">
                <a:solidFill>
                  <a:srgbClr val="FF0000"/>
                </a:solidFill>
              </a:rPr>
              <a:t>квітні</a:t>
            </a:r>
            <a:r>
              <a:rPr lang="ru-RU" sz="3600" b="1" dirty="0" smtClean="0">
                <a:solidFill>
                  <a:srgbClr val="FF0000"/>
                </a:solidFill>
              </a:rPr>
              <a:t> 1991 року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 (</a:t>
            </a:r>
            <a:r>
              <a:rPr lang="ru-RU" sz="3600" b="1" dirty="0" err="1" smtClean="0">
                <a:solidFill>
                  <a:srgbClr val="FF0000"/>
                </a:solidFill>
              </a:rPr>
              <a:t>він</a:t>
            </a:r>
            <a:r>
              <a:rPr lang="ru-RU" sz="3600" b="1" dirty="0" smtClean="0">
                <a:solidFill>
                  <a:srgbClr val="FF0000"/>
                </a:solidFill>
              </a:rPr>
              <a:t> помер </a:t>
            </a:r>
            <a:r>
              <a:rPr lang="ru-RU" sz="3600" b="1" dirty="0" err="1" smtClean="0">
                <a:solidFill>
                  <a:srgbClr val="FF0000"/>
                </a:solidFill>
              </a:rPr>
              <a:t>від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СНІДу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</a:p>
          <a:p>
            <a:pPr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через 3 роки)</a:t>
            </a:r>
          </a:p>
        </p:txBody>
      </p:sp>
      <p:pic>
        <p:nvPicPr>
          <p:cNvPr id="41989" name="Picture 5" descr="AIDS_ribb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928813"/>
            <a:ext cx="3897312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0D05-B759-4B4A-8578-218E3105DBE1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4463" y="571500"/>
            <a:ext cx="5189537" cy="60007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C00000"/>
                </a:solidFill>
                <a:latin typeface="Dutch801 XBd BT"/>
              </a:rPr>
              <a:t>     </a:t>
            </a:r>
            <a:r>
              <a:rPr lang="ru-RU" sz="3600" b="1" smtClean="0">
                <a:solidFill>
                  <a:srgbClr val="C00000"/>
                </a:solidFill>
              </a:rPr>
              <a:t>Американс</a:t>
            </a:r>
            <a:r>
              <a:rPr lang="uk-UA" sz="3600" b="1" smtClean="0">
                <a:solidFill>
                  <a:srgbClr val="C00000"/>
                </a:solidFill>
              </a:rPr>
              <a:t>ь</a:t>
            </a:r>
            <a:r>
              <a:rPr lang="ru-RU" sz="3600" b="1" smtClean="0">
                <a:solidFill>
                  <a:srgbClr val="C00000"/>
                </a:solidFill>
              </a:rPr>
              <a:t>кими вченими отримано кінцеві докази того, що першоджерелом вірусу імунодефіциту людини (ВІЛ),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b="1" smtClean="0">
                <a:solidFill>
                  <a:srgbClr val="C00000"/>
                </a:solidFill>
              </a:rPr>
              <a:t>що викликає СНІД,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b="1" smtClean="0">
                <a:solidFill>
                  <a:srgbClr val="C00000"/>
                </a:solidFill>
              </a:rPr>
              <a:t> були </a:t>
            </a:r>
            <a:r>
              <a:rPr lang="uk-UA" sz="3600" b="1" smtClean="0">
                <a:solidFill>
                  <a:srgbClr val="C00000"/>
                </a:solidFill>
              </a:rPr>
              <a:t>шимпанзе</a:t>
            </a:r>
            <a:r>
              <a:rPr lang="ru-RU" sz="3600" b="1" smtClean="0">
                <a:solidFill>
                  <a:srgbClr val="C00000"/>
                </a:solidFill>
              </a:rPr>
              <a:t>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b="1" smtClean="0">
                <a:solidFill>
                  <a:srgbClr val="C00000"/>
                </a:solidFill>
              </a:rPr>
              <a:t> що жили на волі </a:t>
            </a:r>
          </a:p>
        </p:txBody>
      </p:sp>
      <p:pic>
        <p:nvPicPr>
          <p:cNvPr id="52227" name="Picture 6" descr="Картинка 7 из 393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219200"/>
            <a:ext cx="34448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271C09-ED82-47E1-972F-25194D14DBA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0"/>
            <a:ext cx="7772400" cy="765175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C000"/>
                </a:solidFill>
                <a:latin typeface="Georgia" pitchFamily="18" charset="0"/>
              </a:rPr>
              <a:t>Шляхи передачі ВІЛ</a:t>
            </a:r>
            <a:endParaRPr lang="ru-RU" b="1" smtClean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3313" y="765175"/>
            <a:ext cx="4500562" cy="6477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uk-UA" sz="4800" b="1" i="1" smtClean="0">
                <a:latin typeface="Georgia" pitchFamily="18" charset="0"/>
              </a:rPr>
              <a:t> Статевий</a:t>
            </a:r>
            <a:endParaRPr lang="ru-RU" sz="4800" b="1" i="1" smtClean="0">
              <a:latin typeface="Georgia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ECA25-4162-430F-A480-287162CDD0C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43050"/>
            <a:ext cx="742952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0.8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1|0.9|0.9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Международный">
  <a:themeElements>
    <a:clrScheme name="Международный 1">
      <a:dk1>
        <a:srgbClr val="000000"/>
      </a:dk1>
      <a:lt1>
        <a:srgbClr val="FFFFCC"/>
      </a:lt1>
      <a:dk2>
        <a:srgbClr val="4D4D4D"/>
      </a:dk2>
      <a:lt2>
        <a:srgbClr val="FFCC00"/>
      </a:lt2>
      <a:accent1>
        <a:srgbClr val="FF9900"/>
      </a:accent1>
      <a:accent2>
        <a:srgbClr val="CC9900"/>
      </a:accent2>
      <a:accent3>
        <a:srgbClr val="B2B2B2"/>
      </a:accent3>
      <a:accent4>
        <a:srgbClr val="DADAAE"/>
      </a:accent4>
      <a:accent5>
        <a:srgbClr val="FFCAAA"/>
      </a:accent5>
      <a:accent6>
        <a:srgbClr val="B98A00"/>
      </a:accent6>
      <a:hlink>
        <a:srgbClr val="898743"/>
      </a:hlink>
      <a:folHlink>
        <a:srgbClr val="666633"/>
      </a:folHlink>
    </a:clrScheme>
    <a:fontScheme name="Международный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Международный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еждународный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еждународный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еждународный 9">
        <a:dk1>
          <a:srgbClr val="000000"/>
        </a:dk1>
        <a:lt1>
          <a:srgbClr val="CCEC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E2F4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10">
        <a:dk1>
          <a:srgbClr val="99CCFF"/>
        </a:dk1>
        <a:lt1>
          <a:srgbClr val="FFFFFF"/>
        </a:lt1>
        <a:dk2>
          <a:srgbClr val="0033CC"/>
        </a:dk2>
        <a:lt2>
          <a:srgbClr val="F1C831"/>
        </a:lt2>
        <a:accent1>
          <a:srgbClr val="FFFFCC"/>
        </a:accent1>
        <a:accent2>
          <a:srgbClr val="B5E0E3"/>
        </a:accent2>
        <a:accent3>
          <a:srgbClr val="AAADE2"/>
        </a:accent3>
        <a:accent4>
          <a:srgbClr val="DADADA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еждународный 11">
        <a:dk1>
          <a:srgbClr val="99CCFF"/>
        </a:dk1>
        <a:lt1>
          <a:srgbClr val="FFFFFF"/>
        </a:lt1>
        <a:dk2>
          <a:srgbClr val="0033CC"/>
        </a:dk2>
        <a:lt2>
          <a:srgbClr val="F3F32F"/>
        </a:lt2>
        <a:accent1>
          <a:srgbClr val="FFFFCC"/>
        </a:accent1>
        <a:accent2>
          <a:srgbClr val="B5E0E3"/>
        </a:accent2>
        <a:accent3>
          <a:srgbClr val="AAADE2"/>
        </a:accent3>
        <a:accent4>
          <a:srgbClr val="DADADA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1673</Words>
  <Application>Microsoft Office PowerPoint</Application>
  <PresentationFormat>Экран (4:3)</PresentationFormat>
  <Paragraphs>358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55</vt:i4>
      </vt:variant>
    </vt:vector>
  </HeadingPairs>
  <TitlesOfParts>
    <vt:vector size="57" baseType="lpstr">
      <vt:lpstr>Международный</vt:lpstr>
      <vt:lpstr>Апекс</vt:lpstr>
      <vt:lpstr> СНІД – чума ХХІ століття</vt:lpstr>
      <vt:lpstr>  1 грудня –  Всесвітній день боротьби  зі СНІДом</vt:lpstr>
      <vt:lpstr>Слайд 3</vt:lpstr>
      <vt:lpstr>Слайд 4</vt:lpstr>
      <vt:lpstr>Слайд 5</vt:lpstr>
      <vt:lpstr>    Опортуністичні  інфекції -  </vt:lpstr>
      <vt:lpstr>Що означає Червона стрічка?</vt:lpstr>
      <vt:lpstr>Слайд 8</vt:lpstr>
      <vt:lpstr>Шляхи передачі ВІЛ</vt:lpstr>
      <vt:lpstr>СТАТЕВІ СТОСУНКИ</vt:lpstr>
      <vt:lpstr>Шляхи передачі ВІЛ</vt:lpstr>
      <vt:lpstr>Слайд 12</vt:lpstr>
      <vt:lpstr>НАРКОМАНІЯ</vt:lpstr>
      <vt:lpstr>Шляхи передачі ВІЛ</vt:lpstr>
      <vt:lpstr>МАТИ І ДИТИНA</vt:lpstr>
      <vt:lpstr>ВІЛ не передається</vt:lpstr>
      <vt:lpstr>ВІЛ не передається</vt:lpstr>
      <vt:lpstr>ВІЛ не передається</vt:lpstr>
      <vt:lpstr>ВІЛ не передається</vt:lpstr>
      <vt:lpstr>ВІЛ не передається</vt:lpstr>
      <vt:lpstr>ВІЛ не передається</vt:lpstr>
      <vt:lpstr>ВІЛ не передається</vt:lpstr>
      <vt:lpstr>ВІЛ не передається</vt:lpstr>
      <vt:lpstr>ВІЛ не передається</vt:lpstr>
      <vt:lpstr>ВІЛ не передається</vt:lpstr>
      <vt:lpstr>ОЗНАКИ СНІДу</vt:lpstr>
      <vt:lpstr>СНІД</vt:lpstr>
      <vt:lpstr>Слайд 28</vt:lpstr>
      <vt:lpstr>Як захистити себе від  ВІЛ- інфекції ?</vt:lpstr>
      <vt:lpstr>Як захистити себе від ВІЛ- інфекції ?</vt:lpstr>
      <vt:lpstr>Як захистити себе від ВІЛ- інфекції ?</vt:lpstr>
      <vt:lpstr>Як захистити себе від  ВІЛ- інфекції ?</vt:lpstr>
      <vt:lpstr>Слайд 33</vt:lpstr>
      <vt:lpstr>Слайд 34</vt:lpstr>
      <vt:lpstr>Слайд 35</vt:lpstr>
      <vt:lpstr>Слайд 36</vt:lpstr>
      <vt:lpstr>Лист ВІЛ-інфікованого Олексія </vt:lpstr>
      <vt:lpstr>Запитання для обговорення</vt:lpstr>
      <vt:lpstr>Вправа “Що б ви зробили?”</vt:lpstr>
      <vt:lpstr>Ми всі у групі ризику</vt:lpstr>
      <vt:lpstr>Алея “Роздолля роздумів”  в Берліні </vt:lpstr>
      <vt:lpstr>Фреді Меркурі – рок-гітарист</vt:lpstr>
      <vt:lpstr>Рудольф Нурієв – зірка балету</vt:lpstr>
      <vt:lpstr>Клаус Шварцкопф – актор кіно</vt:lpstr>
      <vt:lpstr>Джазовий трубач Майкл Девіс</vt:lpstr>
      <vt:lpstr>Художник-графік Кіт Харінг</vt:lpstr>
      <vt:lpstr>Ірвінг Джонсон – американський баскетболіст</vt:lpstr>
      <vt:lpstr>Вікторина</vt:lpstr>
      <vt:lpstr>Слайд 49</vt:lpstr>
      <vt:lpstr>Слайд 50</vt:lpstr>
      <vt:lpstr>Слайд 51</vt:lpstr>
      <vt:lpstr> ВІЛ-позитивні – це такі ж люди, як і ми всі.  Вони мають право на життя, на лікування, а особливо  – на підтримку  та допомогу </vt:lpstr>
      <vt:lpstr>      Ніхто з нас не застрахований від ВІЛ. 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60</cp:revision>
  <dcterms:modified xsi:type="dcterms:W3CDTF">2015-11-30T19:48:32Z</dcterms:modified>
</cp:coreProperties>
</file>